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58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img-fotki.yandex.ru/get/21/daganna.8/0_b48a_ba3fc90c_XL"/>
          <p:cNvPicPr>
            <a:picLocks noChangeAspect="1" noChangeArrowheads="1"/>
          </p:cNvPicPr>
          <p:nvPr/>
        </p:nvPicPr>
        <p:blipFill>
          <a:blip r:embed="rId2">
            <a:lum bright="50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714488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Проект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«Ласточка-касаточка»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357166"/>
            <a:ext cx="7000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 развития ребенка -  детский сад «Аленький цветочек»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28926" y="6072206"/>
            <a:ext cx="2571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43470" y="4500570"/>
            <a:ext cx="45005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Воспитанница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Абдулина Марьям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Шайхавова Ф.Б.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214422"/>
            <a:ext cx="4143404" cy="49292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еще ласточка ассоциируется с добром, взаимопомощью. Как не вспомнить знаменитую сказку детского писателя Х. К. Андерсена «</a:t>
            </a:r>
            <a:r>
              <a:rPr lang="ru-RU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Эта маленькая, крошечная сказочная девочка спасает ласточку от гибели после неудачного её полёта, выхаживает её, и в итоге Ласточка выздоравливает. Ласточка избавляет </a:t>
            </a:r>
            <a:r>
              <a:rPr lang="ru-RU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 крота и вечной темноты, на которую её мог вечно обречь крот-жених. 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i.getmovies.ru/covers/96999_w465_h260_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2938574" cy="1643074"/>
          </a:xfrm>
          <a:prstGeom prst="rect">
            <a:avLst/>
          </a:prstGeom>
          <a:noFill/>
        </p:spPr>
      </p:pic>
      <p:pic>
        <p:nvPicPr>
          <p:cNvPr id="6148" name="Picture 4" descr="https://otvet.imgsmail.ru/download/d2de77dd68f824edffd107879f11e06f_i-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071834" cy="2026334"/>
          </a:xfrm>
          <a:prstGeom prst="rect">
            <a:avLst/>
          </a:prstGeom>
          <a:noFill/>
        </p:spPr>
      </p:pic>
      <p:pic>
        <p:nvPicPr>
          <p:cNvPr id="6150" name="Picture 6" descr="http://c1.mggcdn.net/23/3145954/54105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72008"/>
            <a:ext cx="328675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572428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Ласточки в минуты опасности объединяются в стайку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вместе борются с врагами.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media.istockphoto.com/vectors/flock-of-swallow-vector-id134434185?k=6&amp;m=134434185&amp;s=612x612&amp;w=0&amp;h=wofCB4W8Tej9u9pNyH7WXTJI9BfXsVln2jrEV6p7csM=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357430"/>
            <a:ext cx="2890828" cy="3966787"/>
          </a:xfrm>
          <a:prstGeom prst="rect">
            <a:avLst/>
          </a:prstGeom>
          <a:noFill/>
        </p:spPr>
      </p:pic>
      <p:pic>
        <p:nvPicPr>
          <p:cNvPr id="5124" name="Picture 4" descr="http://anekdot-dnya.ru/images/smeshnye-kartinki/smeshnye-zhivotnye/12_12/staya-lastochek-na-provod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476732" cy="2800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4214810" cy="221457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Ласточка – символизирует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трудолюбие. Всю весну и лето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ласточка в заботах: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построить гнездо, снести яйца,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прокормить и вырастить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потомство, накопить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силы для отлета.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7" name="Picture 1" descr="C:\Users\admin\Desktop\1664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786322"/>
            <a:ext cx="2928958" cy="1947757"/>
          </a:xfrm>
          <a:prstGeom prst="rect">
            <a:avLst/>
          </a:prstGeom>
          <a:noFill/>
        </p:spPr>
      </p:pic>
      <p:pic>
        <p:nvPicPr>
          <p:cNvPr id="4101" name="Picture 5" descr="http://cdn.discoverwildlife.com/sites/default/files/imagecache/800px_530px/gallery/Barn%20Swallow%20at%20n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928958" cy="1940435"/>
          </a:xfrm>
          <a:prstGeom prst="rect">
            <a:avLst/>
          </a:prstGeom>
          <a:noFill/>
        </p:spPr>
      </p:pic>
      <p:pic>
        <p:nvPicPr>
          <p:cNvPr id="4103" name="Picture 7" descr="http://99px.ru/sstorage/56/2013/02/image_5603021312101415428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786050" cy="1858818"/>
          </a:xfrm>
          <a:prstGeom prst="rect">
            <a:avLst/>
          </a:prstGeom>
          <a:noFill/>
        </p:spPr>
      </p:pic>
      <p:pic>
        <p:nvPicPr>
          <p:cNvPr id="4105" name="Picture 9" descr="http://img-fotki.yandex.ru/get/5504/6202461.b/0_713f0_7d1ec2fa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00240"/>
            <a:ext cx="2476518" cy="1857388"/>
          </a:xfrm>
          <a:prstGeom prst="rect">
            <a:avLst/>
          </a:prstGeom>
          <a:noFill/>
        </p:spPr>
      </p:pic>
      <p:pic>
        <p:nvPicPr>
          <p:cNvPr id="4107" name="Picture 11" descr="http://pic.zalik.org.ua/interesnoe/184/1845174_e4ddaefe.jpg"/>
          <p:cNvPicPr>
            <a:picLocks noChangeAspect="1" noChangeArrowheads="1"/>
          </p:cNvPicPr>
          <p:nvPr/>
        </p:nvPicPr>
        <p:blipFill>
          <a:blip r:embed="rId6"/>
          <a:srcRect t="51282" r="5678"/>
          <a:stretch>
            <a:fillRect/>
          </a:stretch>
        </p:blipFill>
        <p:spPr bwMode="auto">
          <a:xfrm>
            <a:off x="5572132" y="357166"/>
            <a:ext cx="27296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Народные приметы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ласточкой связано много примет.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Если ласточка летает низко над землей – быть дождю.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Если ласточка свила гнездо под карнизом вашего дома, то это говорит о том, что в нем проживает добрая семья.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Ласточка оберегает дом от пожара, а также могут отомстить вашему обидчику или вору.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4) Нельзя разорять гнезда, а то на лице появятся веснушки.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Если взять камушек из гнезда, покинутого ласточкой, то он станет хорошим талисманом.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Кто раньше других увидит первую ласточку, тот весь год будет счастлив и успешен.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oto.qip.ru/photo/bobink/151087649/xlarge/170435251.jpg"/>
          <p:cNvPicPr>
            <a:picLocks noChangeAspect="1" noChangeArrowheads="1"/>
          </p:cNvPicPr>
          <p:nvPr/>
        </p:nvPicPr>
        <p:blipFill>
          <a:blip r:embed="rId2">
            <a:lum bright="13000" contrast="3000"/>
          </a:blip>
          <a:srcRect/>
          <a:stretch>
            <a:fillRect/>
          </a:stretch>
        </p:blipFill>
        <p:spPr bwMode="auto">
          <a:xfrm>
            <a:off x="-87050" y="0"/>
            <a:ext cx="923105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42955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Ничто на земле не может быть милее и дороже, чем Родина. Для каждого человека это слово содержит что-то своё, личное, особенное.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Для одних - это большой город, для других - маленькая деревенька  родина. Для меня родина – Республика Башкортостан.                                 Я  там родилась, росла, жила. 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500306"/>
            <a:ext cx="5205418" cy="3214710"/>
          </a:xfrm>
        </p:spPr>
        <p:txBody>
          <a:bodyPr/>
          <a:lstStyle/>
          <a:p>
            <a:pPr algn="ctr" fontAlgn="base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 fontAlgn="base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Берегите птиц!</a:t>
            </a:r>
          </a:p>
          <a:p>
            <a:pPr algn="ctr" fontAlgn="base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Будьте другом птиц!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Пользователь\Рабочий стол\в по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2852"/>
            <a:ext cx="3643306" cy="3136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Пользователь\Рабочий стол\ласт в полете.jpg"/>
          <p:cNvPicPr>
            <a:picLocks noChangeAspect="1" noChangeArrowheads="1"/>
          </p:cNvPicPr>
          <p:nvPr/>
        </p:nvPicPr>
        <p:blipFill>
          <a:blip r:embed="rId3"/>
          <a:srcRect l="8266" t="21648" r="18246" b="17112"/>
          <a:stretch>
            <a:fillRect/>
          </a:stretch>
        </p:blipFill>
        <p:spPr bwMode="auto">
          <a:xfrm rot="756453" flipH="1">
            <a:off x="5204736" y="158510"/>
            <a:ext cx="3701847" cy="258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686800" cy="271464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исследовательский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дети подготовительной «В»  группы (6-7 лет), учитель-логопед, родители воспитанников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Продолжительность проекта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сентябрь-октябрь 2017 года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узнать особенности жизни ласточки.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Задачи проекта:     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наблюдение за гнездом птицы и его поселенцами;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к проблемам охраны окружающей среды;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любовь и бережное отношение к родной природе.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86808" cy="621510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/>
              <a:t>                </a:t>
            </a: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62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0070C0"/>
                </a:solidFill>
              </a:rPr>
              <a:t>        </a:t>
            </a: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этап. Подготовительный.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1. Изучение уровня знаний по теме.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2. Подбор методической и художественной  литературы.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3. Наблюдение за гнездом птицы и его поселенцами.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4. Беседа о ласточке.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5. Подготовка фотоматериала о жизни ласточки.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6. Составление рассказа об увиденном.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2 этап. Основной.</a:t>
            </a:r>
            <a:endParaRPr lang="ru-RU" sz="6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1.Чтение литературы о ласточке (энциклопедия,  художественная литература, интернет-ресурсы).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2. Знакомство с народными приметами.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3. Разучивание стихотворений о ласточке.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4. Составление презентации.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3 этап. Заключительный.</a:t>
            </a:r>
            <a:endParaRPr lang="ru-RU" sz="6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1. Презентация и защита проекта.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000" b="1" dirty="0" smtClean="0"/>
              <a:t> </a:t>
            </a:r>
            <a:endParaRPr lang="ru-RU" sz="5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3 из 117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6916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ЛАСТОЧКА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Травка зеленеет,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Солнышко блестит;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 с весною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сени к нам летит.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нею солнце краше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весна милей…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Прощебечь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дороги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привет скорей!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Дам тебе я зерен;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ты песню спой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 стран далеких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Принесла с собой.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572140"/>
            <a:ext cx="2101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Алексей Плещеев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4286280" cy="56436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считаю, что именно ласточка заслуживает большое уважение в  моей родине. Любят люди ласточку, ласково ее называют касаточкой.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 – символизирует приход весны и новую жизнь. Каждый житель в деревне с нетерпением ждет прилета птицы. Увидев ее, люди радуются, наконец-то зима закончилась, весна пришла. Значит, оживет природа. Можно колхозникам выходить в поля. Они с раннего утра начинают работу, вместе с ласточкой встречают рассвет. Недаром говорят, ласточка солнце поднимает - восход встречает.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www.tepid.ru/images/barn-swallow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651276" cy="3286148"/>
          </a:xfrm>
          <a:prstGeom prst="rect">
            <a:avLst/>
          </a:prstGeom>
          <a:noFill/>
        </p:spPr>
      </p:pic>
      <p:pic>
        <p:nvPicPr>
          <p:cNvPr id="24580" name="Picture 4" descr="http://katyaburg.ru/sites/default/files/pictures/zabavnie_jivotnie/lastoshki_foto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78011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6 из 640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286148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57167"/>
            <a:ext cx="81439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Ласточку легко узнать по длинным узким крыльям, вилообразно раздвоенному хвостику и изящному телосложению. Ласточки - это "дети воздуха", на землю садятся очень редко и неохотно. В воздухе они демонстрируют сложнейшие фигуры высшего пилотажа: пикируют, делают мертвые петли, планируют и кувыркаются. Ласточки, пролетая над водой, могут напиться либо на мгновение окунуться.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3556" name="Picture 4" descr="http://www.stihi.ru/pics/2013/10/15/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361462" cy="2216160"/>
          </a:xfrm>
          <a:prstGeom prst="rect">
            <a:avLst/>
          </a:prstGeom>
          <a:noFill/>
        </p:spPr>
      </p:pic>
      <p:pic>
        <p:nvPicPr>
          <p:cNvPr id="23558" name="Picture 6" descr="http://www.zooblog.ru/uploads/posts/2015-04/thumbs/1429817563_slovo_pi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26263"/>
            <a:ext cx="3429024" cy="233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357299"/>
            <a:ext cx="3571900" cy="41434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 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 – самая близкая к человеку птица. Люди знают особенность этой птицы и радуются, если замечают у себя под крышей дома, сарая серый глиняный «мешочек» - гнездо. Примета говорит, если ласточка свила гнездо, значит, в доме будет счастье и удача. Хозяева берегут ласточкины гнезда.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46453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katyaburg.ru/sites/default/files/pictures/zabavnie_jivotnie/lastoshki_foto_09_glavn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4357718" cy="323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деревне, у моих родителей, каждый год, в сарае,  ласточки вьют гнездо.   Целое лето мы  наблюдаем  как они высаживают и кормят своих птенчиков, как они учат их летать 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V1x_jKsRE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1714488"/>
            <a:ext cx="3022575" cy="2267108"/>
          </a:xfrm>
          <a:prstGeom prst="rect">
            <a:avLst/>
          </a:prstGeom>
        </p:spPr>
      </p:pic>
      <p:pic>
        <p:nvPicPr>
          <p:cNvPr id="7172" name="Picture 4" descr="http://fb.ru/misc/i/gallery/12666/26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036579" cy="2015661"/>
          </a:xfrm>
          <a:prstGeom prst="rect">
            <a:avLst/>
          </a:prstGeom>
          <a:noFill/>
        </p:spPr>
      </p:pic>
      <p:pic>
        <p:nvPicPr>
          <p:cNvPr id="7174" name="Picture 6" descr="https://novved.ru/images/GAZETA/20/28EKOLOGIIA_LASTOCH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3429883" cy="213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643314"/>
            <a:ext cx="8143932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 – это знак отцовского наследия. Казак никогда не оставит своих детей без жилья, так и ласточка прежде чем погибнет, строит гнездо для своих птенцов.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год ласточка возвращается в свое старое гнездо. Значит, ласточка – это верность, домашний уют, надежда на будущее, любовь.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photo-day.ru/wp-content/uploads/2014/05/bp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72650" cy="2714644"/>
          </a:xfrm>
          <a:prstGeom prst="rect">
            <a:avLst/>
          </a:prstGeom>
          <a:noFill/>
        </p:spPr>
      </p:pic>
      <p:pic>
        <p:nvPicPr>
          <p:cNvPr id="8196" name="Picture 4" descr="http://s001.radikal.ru/i195/1107/96/63e64ee997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738589" cy="280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1071</TotalTime>
  <Words>638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92</cp:revision>
  <dcterms:created xsi:type="dcterms:W3CDTF">2017-11-15T13:23:21Z</dcterms:created>
  <dcterms:modified xsi:type="dcterms:W3CDTF">2020-02-06T17:15:16Z</dcterms:modified>
</cp:coreProperties>
</file>