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6" r:id="rId4"/>
    <p:sldId id="257" r:id="rId5"/>
    <p:sldId id="258" r:id="rId6"/>
    <p:sldId id="270" r:id="rId7"/>
    <p:sldId id="265" r:id="rId8"/>
    <p:sldId id="260" r:id="rId9"/>
    <p:sldId id="263" r:id="rId10"/>
    <p:sldId id="273" r:id="rId11"/>
    <p:sldId id="274" r:id="rId12"/>
    <p:sldId id="269" r:id="rId13"/>
    <p:sldId id="26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A251F-1974-4486-A07D-CC2695535FF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C95AA4-7E42-4B7E-9A87-4E60360C01B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Повысить или удержать умственную работоспособность детей в процессе ООД (по счету, развитию речи и т. п.), </a:t>
          </a:r>
          <a:endParaRPr lang="ru-RU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AD89DB-4284-4486-A171-619D780681C1}" type="parTrans" cxnId="{B980B264-4EC2-42B9-9B7E-20D8EC7E8728}">
      <dgm:prSet/>
      <dgm:spPr/>
      <dgm:t>
        <a:bodyPr/>
        <a:lstStyle/>
        <a:p>
          <a:endParaRPr lang="ru-RU"/>
        </a:p>
      </dgm:t>
    </dgm:pt>
    <dgm:pt modelId="{6809DF19-8A3F-4FD9-BB8B-D60DD4EF92EF}" type="sibTrans" cxnId="{B980B264-4EC2-42B9-9B7E-20D8EC7E8728}">
      <dgm:prSet/>
      <dgm:spPr/>
      <dgm:t>
        <a:bodyPr/>
        <a:lstStyle/>
        <a:p>
          <a:endParaRPr lang="ru-RU"/>
        </a:p>
      </dgm:t>
    </dgm:pt>
    <dgm:pt modelId="{2200B610-6FF6-4EB7-8E85-2F47F7ADDF5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Обеспечить кратковременный активный отдых для дошкольников во время ООД.</a:t>
          </a:r>
          <a:endParaRPr lang="ru-RU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23EBC1-9D2C-4278-9E17-A9B16817E1EB}" type="parTrans" cxnId="{5EDB8E59-C8B2-433F-9CD0-9588CB4A96CB}">
      <dgm:prSet/>
      <dgm:spPr/>
      <dgm:t>
        <a:bodyPr/>
        <a:lstStyle/>
        <a:p>
          <a:endParaRPr lang="ru-RU"/>
        </a:p>
      </dgm:t>
    </dgm:pt>
    <dgm:pt modelId="{342CC56D-617F-4AFF-9AF2-EE385BA44FBE}" type="sibTrans" cxnId="{5EDB8E59-C8B2-433F-9CD0-9588CB4A96CB}">
      <dgm:prSet/>
      <dgm:spPr/>
      <dgm:t>
        <a:bodyPr/>
        <a:lstStyle/>
        <a:p>
          <a:endParaRPr lang="ru-RU"/>
        </a:p>
      </dgm:t>
    </dgm:pt>
    <dgm:pt modelId="{E7BFD859-09A8-479E-B709-DB63A2923B93}" type="pres">
      <dgm:prSet presAssocID="{7AFA251F-1974-4486-A07D-CC2695535FF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EFBEE6-86E1-4AF8-8128-352F3E80B438}" type="pres">
      <dgm:prSet presAssocID="{7AFA251F-1974-4486-A07D-CC2695535FF4}" presName="pyramid" presStyleLbl="node1" presStyleIdx="0" presStyleCnt="1" custLinFactNeighborX="32044" custLinFactNeighborY="-1638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574170C0-8210-4CE9-B350-A6745C75F419}" type="pres">
      <dgm:prSet presAssocID="{7AFA251F-1974-4486-A07D-CC2695535FF4}" presName="theList" presStyleCnt="0"/>
      <dgm:spPr/>
    </dgm:pt>
    <dgm:pt modelId="{D6FA6A1F-3785-4B64-8F2F-3BE21FCA9E88}" type="pres">
      <dgm:prSet presAssocID="{24C95AA4-7E42-4B7E-9A87-4E60360C01BF}" presName="aNode" presStyleLbl="fgAcc1" presStyleIdx="0" presStyleCnt="2" custLinFactY="-4930" custLinFactNeighborX="409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1EFB-CF48-4E38-9766-331A9E45F367}" type="pres">
      <dgm:prSet presAssocID="{24C95AA4-7E42-4B7E-9A87-4E60360C01BF}" presName="aSpace" presStyleCnt="0"/>
      <dgm:spPr/>
    </dgm:pt>
    <dgm:pt modelId="{86DB4C21-3741-471C-940F-95E59FB4B4A7}" type="pres">
      <dgm:prSet presAssocID="{2200B610-6FF6-4EB7-8E85-2F47F7ADDF5C}" presName="aNode" presStyleLbl="fgAcc1" presStyleIdx="1" presStyleCnt="2" custLinFactY="-5536" custLinFactNeighborX="409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CBFDE-941B-416D-AE28-C6F4C79F14F5}" type="pres">
      <dgm:prSet presAssocID="{2200B610-6FF6-4EB7-8E85-2F47F7ADDF5C}" presName="aSpace" presStyleCnt="0"/>
      <dgm:spPr/>
    </dgm:pt>
  </dgm:ptLst>
  <dgm:cxnLst>
    <dgm:cxn modelId="{B980B264-4EC2-42B9-9B7E-20D8EC7E8728}" srcId="{7AFA251F-1974-4486-A07D-CC2695535FF4}" destId="{24C95AA4-7E42-4B7E-9A87-4E60360C01BF}" srcOrd="0" destOrd="0" parTransId="{7DAD89DB-4284-4486-A171-619D780681C1}" sibTransId="{6809DF19-8A3F-4FD9-BB8B-D60DD4EF92EF}"/>
    <dgm:cxn modelId="{61749FBA-762D-4E96-9DF8-B8974CD26561}" type="presOf" srcId="{7AFA251F-1974-4486-A07D-CC2695535FF4}" destId="{E7BFD859-09A8-479E-B709-DB63A2923B93}" srcOrd="0" destOrd="0" presId="urn:microsoft.com/office/officeart/2005/8/layout/pyramid2"/>
    <dgm:cxn modelId="{364BB3DA-5EAA-4810-A6A8-B2A058A2637F}" type="presOf" srcId="{24C95AA4-7E42-4B7E-9A87-4E60360C01BF}" destId="{D6FA6A1F-3785-4B64-8F2F-3BE21FCA9E88}" srcOrd="0" destOrd="0" presId="urn:microsoft.com/office/officeart/2005/8/layout/pyramid2"/>
    <dgm:cxn modelId="{DF2156F6-0842-4125-8F7A-2ECCB6061C8C}" type="presOf" srcId="{2200B610-6FF6-4EB7-8E85-2F47F7ADDF5C}" destId="{86DB4C21-3741-471C-940F-95E59FB4B4A7}" srcOrd="0" destOrd="0" presId="urn:microsoft.com/office/officeart/2005/8/layout/pyramid2"/>
    <dgm:cxn modelId="{5EDB8E59-C8B2-433F-9CD0-9588CB4A96CB}" srcId="{7AFA251F-1974-4486-A07D-CC2695535FF4}" destId="{2200B610-6FF6-4EB7-8E85-2F47F7ADDF5C}" srcOrd="1" destOrd="0" parTransId="{FB23EBC1-9D2C-4278-9E17-A9B16817E1EB}" sibTransId="{342CC56D-617F-4AFF-9AF2-EE385BA44FBE}"/>
    <dgm:cxn modelId="{F1CE9DBD-E0AF-4A64-BAEE-C2997CD122E9}" type="presParOf" srcId="{E7BFD859-09A8-479E-B709-DB63A2923B93}" destId="{7BEFBEE6-86E1-4AF8-8128-352F3E80B438}" srcOrd="0" destOrd="0" presId="urn:microsoft.com/office/officeart/2005/8/layout/pyramid2"/>
    <dgm:cxn modelId="{F0781765-783F-42B5-A62D-CAB5C820A076}" type="presParOf" srcId="{E7BFD859-09A8-479E-B709-DB63A2923B93}" destId="{574170C0-8210-4CE9-B350-A6745C75F419}" srcOrd="1" destOrd="0" presId="urn:microsoft.com/office/officeart/2005/8/layout/pyramid2"/>
    <dgm:cxn modelId="{94D68797-C192-4A59-BBCE-DB9526010F65}" type="presParOf" srcId="{574170C0-8210-4CE9-B350-A6745C75F419}" destId="{D6FA6A1F-3785-4B64-8F2F-3BE21FCA9E88}" srcOrd="0" destOrd="0" presId="urn:microsoft.com/office/officeart/2005/8/layout/pyramid2"/>
    <dgm:cxn modelId="{3AB2ACDC-D5C9-47B3-A5AD-7BE3CD11C861}" type="presParOf" srcId="{574170C0-8210-4CE9-B350-A6745C75F419}" destId="{B64E1EFB-CF48-4E38-9766-331A9E45F367}" srcOrd="1" destOrd="0" presId="urn:microsoft.com/office/officeart/2005/8/layout/pyramid2"/>
    <dgm:cxn modelId="{1A6BF294-059D-4D60-B9F2-56DE5DCBC180}" type="presParOf" srcId="{574170C0-8210-4CE9-B350-A6745C75F419}" destId="{86DB4C21-3741-471C-940F-95E59FB4B4A7}" srcOrd="2" destOrd="0" presId="urn:microsoft.com/office/officeart/2005/8/layout/pyramid2"/>
    <dgm:cxn modelId="{0E5E10F5-7995-4586-BD88-7618EBCCA302}" type="presParOf" srcId="{574170C0-8210-4CE9-B350-A6745C75F419}" destId="{B5DCBFDE-941B-416D-AE28-C6F4C79F14F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0126F-2F69-4BE5-AE8A-127B1C01D25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73E74-4809-4FC6-9486-5FC94932195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1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Физкульт</a:t>
          </a:r>
          <a:endParaRPr lang="ru-RU" sz="2800" b="1" i="1" dirty="0" smtClean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минутка</a:t>
          </a:r>
          <a:endParaRPr lang="ru-RU" sz="2800" b="1" i="1" dirty="0">
            <a:solidFill>
              <a:schemeClr val="accent4">
                <a:lumMod val="75000"/>
              </a:schemeClr>
            </a:solidFill>
          </a:endParaRPr>
        </a:p>
      </dgm:t>
    </dgm:pt>
    <dgm:pt modelId="{C4E9ED58-B605-470B-8241-E46256EF782D}" type="parTrans" cxnId="{F29830C1-40DD-4DC7-AE6D-D0C730C326A3}">
      <dgm:prSet/>
      <dgm:spPr/>
      <dgm:t>
        <a:bodyPr/>
        <a:lstStyle/>
        <a:p>
          <a:endParaRPr lang="ru-RU"/>
        </a:p>
      </dgm:t>
    </dgm:pt>
    <dgm:pt modelId="{75A7E669-7702-441C-AD9F-F738D5037347}" type="sibTrans" cxnId="{F29830C1-40DD-4DC7-AE6D-D0C730C326A3}">
      <dgm:prSet/>
      <dgm:spPr/>
      <dgm:t>
        <a:bodyPr/>
        <a:lstStyle/>
        <a:p>
          <a:endParaRPr lang="ru-RU"/>
        </a:p>
      </dgm:t>
    </dgm:pt>
    <dgm:pt modelId="{49711828-E442-4D3D-86B2-CF0DBED637B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dirty="0" smtClean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Способствует смене позы и характера деятельности путем двигательной активности.</a:t>
          </a:r>
          <a:endParaRPr lang="ru-RU" sz="2800" dirty="0">
            <a:solidFill>
              <a:srgbClr val="7030A0"/>
            </a:solidFill>
          </a:endParaRPr>
        </a:p>
      </dgm:t>
    </dgm:pt>
    <dgm:pt modelId="{D60FC089-FE86-42E8-8265-BF1682BFC73D}" type="parTrans" cxnId="{70FCACFA-7F86-4C24-B375-974A869DF8C9}">
      <dgm:prSet/>
      <dgm:spPr/>
      <dgm:t>
        <a:bodyPr/>
        <a:lstStyle/>
        <a:p>
          <a:endParaRPr lang="ru-RU"/>
        </a:p>
      </dgm:t>
    </dgm:pt>
    <dgm:pt modelId="{E06BCD3B-6099-4839-89C6-E2D0A98509F9}" type="sibTrans" cxnId="{70FCACFA-7F86-4C24-B375-974A869DF8C9}">
      <dgm:prSet/>
      <dgm:spPr/>
      <dgm:t>
        <a:bodyPr/>
        <a:lstStyle/>
        <a:p>
          <a:endParaRPr lang="ru-RU"/>
        </a:p>
      </dgm:t>
    </dgm:pt>
    <dgm:pt modelId="{559A8406-F2F6-49C9-B161-DB63218041B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Снимает утомление</a:t>
          </a:r>
          <a:endParaRPr lang="ru-RU" sz="2800" dirty="0">
            <a:solidFill>
              <a:srgbClr val="7030A0"/>
            </a:solidFill>
          </a:endParaRPr>
        </a:p>
      </dgm:t>
    </dgm:pt>
    <dgm:pt modelId="{D47803D5-72DD-48C2-99FA-C97C11F50D61}" type="parTrans" cxnId="{603E3106-010A-4CF9-A4AF-DBA3175398DF}">
      <dgm:prSet/>
      <dgm:spPr/>
      <dgm:t>
        <a:bodyPr/>
        <a:lstStyle/>
        <a:p>
          <a:endParaRPr lang="ru-RU"/>
        </a:p>
      </dgm:t>
    </dgm:pt>
    <dgm:pt modelId="{1CE73EA0-3C61-4DEA-8402-EBDD6828901D}" type="sibTrans" cxnId="{603E3106-010A-4CF9-A4AF-DBA3175398DF}">
      <dgm:prSet/>
      <dgm:spPr/>
      <dgm:t>
        <a:bodyPr/>
        <a:lstStyle/>
        <a:p>
          <a:endParaRPr lang="ru-RU"/>
        </a:p>
      </dgm:t>
    </dgm:pt>
    <dgm:pt modelId="{BA49FADA-85B1-4D7A-8625-FD9DB5BF9AA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Физические упражнения улучшают кровообращение, работу сердца, легких.</a:t>
          </a:r>
          <a:endParaRPr lang="ru-RU" sz="2800" dirty="0">
            <a:solidFill>
              <a:srgbClr val="7030A0"/>
            </a:solidFill>
          </a:endParaRPr>
        </a:p>
      </dgm:t>
    </dgm:pt>
    <dgm:pt modelId="{939270E9-0FD5-4E42-8FF2-7A813344A6C5}" type="parTrans" cxnId="{F973E41C-AA27-4ECF-880C-6B0A15E2A5DA}">
      <dgm:prSet/>
      <dgm:spPr/>
      <dgm:t>
        <a:bodyPr/>
        <a:lstStyle/>
        <a:p>
          <a:endParaRPr lang="ru-RU"/>
        </a:p>
      </dgm:t>
    </dgm:pt>
    <dgm:pt modelId="{3E449086-0E6E-4D36-B47B-9DBEC8693392}" type="sibTrans" cxnId="{F973E41C-AA27-4ECF-880C-6B0A15E2A5DA}">
      <dgm:prSet/>
      <dgm:spPr/>
      <dgm:t>
        <a:bodyPr/>
        <a:lstStyle/>
        <a:p>
          <a:endParaRPr lang="ru-RU"/>
        </a:p>
      </dgm:t>
    </dgm:pt>
    <dgm:pt modelId="{F09827EC-F452-4114-B026-73A8E39B769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Восстанавливает эмоционально- положительное состояние ребенка.    </a:t>
          </a:r>
          <a:endParaRPr lang="ru-RU" sz="2800" dirty="0">
            <a:solidFill>
              <a:srgbClr val="7030A0"/>
            </a:solidFill>
          </a:endParaRPr>
        </a:p>
      </dgm:t>
    </dgm:pt>
    <dgm:pt modelId="{B44079B4-A68A-41CD-BAB1-3EFEFF9EACBC}" type="parTrans" cxnId="{AE5126C4-B7F3-4818-9D5F-422A5B0F12D9}">
      <dgm:prSet/>
      <dgm:spPr/>
      <dgm:t>
        <a:bodyPr/>
        <a:lstStyle/>
        <a:p>
          <a:endParaRPr lang="ru-RU"/>
        </a:p>
      </dgm:t>
    </dgm:pt>
    <dgm:pt modelId="{85D8EA19-F54C-4B73-BB7A-33D2DBE04A6C}" type="sibTrans" cxnId="{AE5126C4-B7F3-4818-9D5F-422A5B0F12D9}">
      <dgm:prSet/>
      <dgm:spPr/>
      <dgm:t>
        <a:bodyPr/>
        <a:lstStyle/>
        <a:p>
          <a:endParaRPr lang="ru-RU"/>
        </a:p>
      </dgm:t>
    </dgm:pt>
    <dgm:pt modelId="{8F33E6D5-204E-4C76-BAE7-F9794C37C668}">
      <dgm:prSet/>
      <dgm:spPr/>
      <dgm:t>
        <a:bodyPr/>
        <a:lstStyle/>
        <a:p>
          <a:endParaRPr lang="ru-RU" dirty="0">
            <a:solidFill>
              <a:srgbClr val="7030A0"/>
            </a:solidFill>
          </a:endParaRPr>
        </a:p>
      </dgm:t>
    </dgm:pt>
    <dgm:pt modelId="{17FDECD6-F9D7-4271-BD1E-DC242A5DFAF0}" type="parTrans" cxnId="{ADDA8702-8720-46AB-87DA-C4D838BB4123}">
      <dgm:prSet/>
      <dgm:spPr/>
      <dgm:t>
        <a:bodyPr/>
        <a:lstStyle/>
        <a:p>
          <a:endParaRPr lang="ru-RU"/>
        </a:p>
      </dgm:t>
    </dgm:pt>
    <dgm:pt modelId="{644EEEBD-AC6A-4377-AE9C-D91FF299261F}" type="sibTrans" cxnId="{ADDA8702-8720-46AB-87DA-C4D838BB4123}">
      <dgm:prSet/>
      <dgm:spPr/>
      <dgm:t>
        <a:bodyPr/>
        <a:lstStyle/>
        <a:p>
          <a:endParaRPr lang="ru-RU"/>
        </a:p>
      </dgm:t>
    </dgm:pt>
    <dgm:pt modelId="{C3BBB1BF-7FCB-4674-84B0-7104F6E9F435}" type="pres">
      <dgm:prSet presAssocID="{DBF0126F-2F69-4BE5-AE8A-127B1C01D2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26885-6BD2-4A2F-B41D-FF3159688E46}" type="pres">
      <dgm:prSet presAssocID="{DBF0126F-2F69-4BE5-AE8A-127B1C01D25D}" presName="matrix" presStyleCnt="0"/>
      <dgm:spPr/>
    </dgm:pt>
    <dgm:pt modelId="{75796CC0-C4A3-4D03-9E2C-B3A1DCF3AD51}" type="pres">
      <dgm:prSet presAssocID="{DBF0126F-2F69-4BE5-AE8A-127B1C01D25D}" presName="tile1" presStyleLbl="node1" presStyleIdx="0" presStyleCnt="4" custLinFactNeighborX="-4999" custLinFactNeighborY="-36920"/>
      <dgm:spPr/>
      <dgm:t>
        <a:bodyPr/>
        <a:lstStyle/>
        <a:p>
          <a:endParaRPr lang="ru-RU"/>
        </a:p>
      </dgm:t>
    </dgm:pt>
    <dgm:pt modelId="{B4C29236-BFD9-47C2-A3D3-8723EF6024B0}" type="pres">
      <dgm:prSet presAssocID="{DBF0126F-2F69-4BE5-AE8A-127B1C01D2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0FA09-EBBF-4930-9D51-379BD1C13954}" type="pres">
      <dgm:prSet presAssocID="{DBF0126F-2F69-4BE5-AE8A-127B1C01D25D}" presName="tile2" presStyleLbl="node1" presStyleIdx="1" presStyleCnt="4" custLinFactNeighborY="-30556"/>
      <dgm:spPr/>
      <dgm:t>
        <a:bodyPr/>
        <a:lstStyle/>
        <a:p>
          <a:endParaRPr lang="ru-RU"/>
        </a:p>
      </dgm:t>
    </dgm:pt>
    <dgm:pt modelId="{9B146662-600D-45B2-85C2-D8D5F18DAFAF}" type="pres">
      <dgm:prSet presAssocID="{DBF0126F-2F69-4BE5-AE8A-127B1C01D2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546FA-B3C8-4E32-9DD6-67ED0F1A5E6B}" type="pres">
      <dgm:prSet presAssocID="{DBF0126F-2F69-4BE5-AE8A-127B1C01D25D}" presName="tile3" presStyleLbl="node1" presStyleIdx="2" presStyleCnt="4"/>
      <dgm:spPr/>
      <dgm:t>
        <a:bodyPr/>
        <a:lstStyle/>
        <a:p>
          <a:endParaRPr lang="ru-RU"/>
        </a:p>
      </dgm:t>
    </dgm:pt>
    <dgm:pt modelId="{57825A43-38ED-4A32-868E-F7BF10D83379}" type="pres">
      <dgm:prSet presAssocID="{DBF0126F-2F69-4BE5-AE8A-127B1C01D2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C007-B143-4F00-8CA7-C6EFE604EECC}" type="pres">
      <dgm:prSet presAssocID="{DBF0126F-2F69-4BE5-AE8A-127B1C01D25D}" presName="tile4" presStyleLbl="node1" presStyleIdx="3" presStyleCnt="4" custLinFactNeighborX="3500" custLinFactNeighborY="3088"/>
      <dgm:spPr/>
      <dgm:t>
        <a:bodyPr/>
        <a:lstStyle/>
        <a:p>
          <a:endParaRPr lang="ru-RU"/>
        </a:p>
      </dgm:t>
    </dgm:pt>
    <dgm:pt modelId="{49ADFA1A-4ACD-455D-BBC6-200B6D87268B}" type="pres">
      <dgm:prSet presAssocID="{DBF0126F-2F69-4BE5-AE8A-127B1C01D2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5BB39-307C-40B8-8694-02012549992F}" type="pres">
      <dgm:prSet presAssocID="{DBF0126F-2F69-4BE5-AE8A-127B1C01D25D}" presName="centerTile" presStyleLbl="fgShp" presStyleIdx="0" presStyleCnt="1" custLinFactNeighborX="-2499" custLinFactNeighborY="52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BDE57-F4EB-4D27-B4FA-0A53966E5152}" type="presOf" srcId="{BA49FADA-85B1-4D7A-8625-FD9DB5BF9AAB}" destId="{57825A43-38ED-4A32-868E-F7BF10D83379}" srcOrd="1" destOrd="0" presId="urn:microsoft.com/office/officeart/2005/8/layout/matrix1"/>
    <dgm:cxn modelId="{E4A115EE-EFC2-4BE9-BBB9-5C52FD2679BD}" type="presOf" srcId="{6E473E74-4809-4FC6-9486-5FC949321959}" destId="{8915BB39-307C-40B8-8694-02012549992F}" srcOrd="0" destOrd="0" presId="urn:microsoft.com/office/officeart/2005/8/layout/matrix1"/>
    <dgm:cxn modelId="{CD36479C-4BF8-472E-B37D-53B2B45AAE0D}" type="presOf" srcId="{F09827EC-F452-4114-B026-73A8E39B7698}" destId="{49ADFA1A-4ACD-455D-BBC6-200B6D87268B}" srcOrd="1" destOrd="0" presId="urn:microsoft.com/office/officeart/2005/8/layout/matrix1"/>
    <dgm:cxn modelId="{14886581-A24D-4EF8-961C-9680698F7780}" type="presOf" srcId="{559A8406-F2F6-49C9-B161-DB63218041BC}" destId="{9B146662-600D-45B2-85C2-D8D5F18DAFAF}" srcOrd="1" destOrd="0" presId="urn:microsoft.com/office/officeart/2005/8/layout/matrix1"/>
    <dgm:cxn modelId="{37F2807F-532D-4E1B-B7D2-ECE85D51149F}" type="presOf" srcId="{49711828-E442-4D3D-86B2-CF0DBED637B0}" destId="{75796CC0-C4A3-4D03-9E2C-B3A1DCF3AD51}" srcOrd="0" destOrd="0" presId="urn:microsoft.com/office/officeart/2005/8/layout/matrix1"/>
    <dgm:cxn modelId="{DD927231-08EA-4EDD-BD0A-39681F54297A}" type="presOf" srcId="{559A8406-F2F6-49C9-B161-DB63218041BC}" destId="{4C60FA09-EBBF-4930-9D51-379BD1C13954}" srcOrd="0" destOrd="0" presId="urn:microsoft.com/office/officeart/2005/8/layout/matrix1"/>
    <dgm:cxn modelId="{F29830C1-40DD-4DC7-AE6D-D0C730C326A3}" srcId="{DBF0126F-2F69-4BE5-AE8A-127B1C01D25D}" destId="{6E473E74-4809-4FC6-9486-5FC949321959}" srcOrd="0" destOrd="0" parTransId="{C4E9ED58-B605-470B-8241-E46256EF782D}" sibTransId="{75A7E669-7702-441C-AD9F-F738D5037347}"/>
    <dgm:cxn modelId="{70FCACFA-7F86-4C24-B375-974A869DF8C9}" srcId="{6E473E74-4809-4FC6-9486-5FC949321959}" destId="{49711828-E442-4D3D-86B2-CF0DBED637B0}" srcOrd="0" destOrd="0" parTransId="{D60FC089-FE86-42E8-8265-BF1682BFC73D}" sibTransId="{E06BCD3B-6099-4839-89C6-E2D0A98509F9}"/>
    <dgm:cxn modelId="{BD600A05-C736-4CAD-895B-54E944DBA08F}" type="presOf" srcId="{BA49FADA-85B1-4D7A-8625-FD9DB5BF9AAB}" destId="{E19546FA-B3C8-4E32-9DD6-67ED0F1A5E6B}" srcOrd="0" destOrd="0" presId="urn:microsoft.com/office/officeart/2005/8/layout/matrix1"/>
    <dgm:cxn modelId="{F973E41C-AA27-4ECF-880C-6B0A15E2A5DA}" srcId="{6E473E74-4809-4FC6-9486-5FC949321959}" destId="{BA49FADA-85B1-4D7A-8625-FD9DB5BF9AAB}" srcOrd="2" destOrd="0" parTransId="{939270E9-0FD5-4E42-8FF2-7A813344A6C5}" sibTransId="{3E449086-0E6E-4D36-B47B-9DBEC8693392}"/>
    <dgm:cxn modelId="{246D81DB-10B3-4979-853E-1452AC62E1E4}" type="presOf" srcId="{49711828-E442-4D3D-86B2-CF0DBED637B0}" destId="{B4C29236-BFD9-47C2-A3D3-8723EF6024B0}" srcOrd="1" destOrd="0" presId="urn:microsoft.com/office/officeart/2005/8/layout/matrix1"/>
    <dgm:cxn modelId="{4A52F607-4842-42DB-B38C-F43BD9FD3E62}" type="presOf" srcId="{DBF0126F-2F69-4BE5-AE8A-127B1C01D25D}" destId="{C3BBB1BF-7FCB-4674-84B0-7104F6E9F435}" srcOrd="0" destOrd="0" presId="urn:microsoft.com/office/officeart/2005/8/layout/matrix1"/>
    <dgm:cxn modelId="{DD0DE9C0-7B22-4FB5-90C7-01D1A4D89604}" type="presOf" srcId="{F09827EC-F452-4114-B026-73A8E39B7698}" destId="{E8D8C007-B143-4F00-8CA7-C6EFE604EECC}" srcOrd="0" destOrd="0" presId="urn:microsoft.com/office/officeart/2005/8/layout/matrix1"/>
    <dgm:cxn modelId="{603E3106-010A-4CF9-A4AF-DBA3175398DF}" srcId="{6E473E74-4809-4FC6-9486-5FC949321959}" destId="{559A8406-F2F6-49C9-B161-DB63218041BC}" srcOrd="1" destOrd="0" parTransId="{D47803D5-72DD-48C2-99FA-C97C11F50D61}" sibTransId="{1CE73EA0-3C61-4DEA-8402-EBDD6828901D}"/>
    <dgm:cxn modelId="{ADDA8702-8720-46AB-87DA-C4D838BB4123}" srcId="{DBF0126F-2F69-4BE5-AE8A-127B1C01D25D}" destId="{8F33E6D5-204E-4C76-BAE7-F9794C37C668}" srcOrd="1" destOrd="0" parTransId="{17FDECD6-F9D7-4271-BD1E-DC242A5DFAF0}" sibTransId="{644EEEBD-AC6A-4377-AE9C-D91FF299261F}"/>
    <dgm:cxn modelId="{AE5126C4-B7F3-4818-9D5F-422A5B0F12D9}" srcId="{6E473E74-4809-4FC6-9486-5FC949321959}" destId="{F09827EC-F452-4114-B026-73A8E39B7698}" srcOrd="3" destOrd="0" parTransId="{B44079B4-A68A-41CD-BAB1-3EFEFF9EACBC}" sibTransId="{85D8EA19-F54C-4B73-BB7A-33D2DBE04A6C}"/>
    <dgm:cxn modelId="{9D441432-0A67-4B07-B615-045E106EA9EE}" type="presParOf" srcId="{C3BBB1BF-7FCB-4674-84B0-7104F6E9F435}" destId="{F4826885-6BD2-4A2F-B41D-FF3159688E46}" srcOrd="0" destOrd="0" presId="urn:microsoft.com/office/officeart/2005/8/layout/matrix1"/>
    <dgm:cxn modelId="{5B54942F-8F21-4299-BF36-9876D988E95C}" type="presParOf" srcId="{F4826885-6BD2-4A2F-B41D-FF3159688E46}" destId="{75796CC0-C4A3-4D03-9E2C-B3A1DCF3AD51}" srcOrd="0" destOrd="0" presId="urn:microsoft.com/office/officeart/2005/8/layout/matrix1"/>
    <dgm:cxn modelId="{D5909E3A-770B-4658-9727-8473DA225897}" type="presParOf" srcId="{F4826885-6BD2-4A2F-B41D-FF3159688E46}" destId="{B4C29236-BFD9-47C2-A3D3-8723EF6024B0}" srcOrd="1" destOrd="0" presId="urn:microsoft.com/office/officeart/2005/8/layout/matrix1"/>
    <dgm:cxn modelId="{5B0B0724-9F73-4B96-9033-ACF9B105E36F}" type="presParOf" srcId="{F4826885-6BD2-4A2F-B41D-FF3159688E46}" destId="{4C60FA09-EBBF-4930-9D51-379BD1C13954}" srcOrd="2" destOrd="0" presId="urn:microsoft.com/office/officeart/2005/8/layout/matrix1"/>
    <dgm:cxn modelId="{4BF790E4-54D5-4DD1-8C16-906BD836178E}" type="presParOf" srcId="{F4826885-6BD2-4A2F-B41D-FF3159688E46}" destId="{9B146662-600D-45B2-85C2-D8D5F18DAFAF}" srcOrd="3" destOrd="0" presId="urn:microsoft.com/office/officeart/2005/8/layout/matrix1"/>
    <dgm:cxn modelId="{4DD3540D-1EB7-44FB-9A5D-A64EFCCA61C1}" type="presParOf" srcId="{F4826885-6BD2-4A2F-B41D-FF3159688E46}" destId="{E19546FA-B3C8-4E32-9DD6-67ED0F1A5E6B}" srcOrd="4" destOrd="0" presId="urn:microsoft.com/office/officeart/2005/8/layout/matrix1"/>
    <dgm:cxn modelId="{F4411B92-543C-48EB-AFF0-5CB872EC2CB2}" type="presParOf" srcId="{F4826885-6BD2-4A2F-B41D-FF3159688E46}" destId="{57825A43-38ED-4A32-868E-F7BF10D83379}" srcOrd="5" destOrd="0" presId="urn:microsoft.com/office/officeart/2005/8/layout/matrix1"/>
    <dgm:cxn modelId="{B61B60EE-A3FB-46E0-B6A3-607DFC88ADD6}" type="presParOf" srcId="{F4826885-6BD2-4A2F-B41D-FF3159688E46}" destId="{E8D8C007-B143-4F00-8CA7-C6EFE604EECC}" srcOrd="6" destOrd="0" presId="urn:microsoft.com/office/officeart/2005/8/layout/matrix1"/>
    <dgm:cxn modelId="{8784EE76-618E-4F52-A382-1C54AAA84B28}" type="presParOf" srcId="{F4826885-6BD2-4A2F-B41D-FF3159688E46}" destId="{49ADFA1A-4ACD-455D-BBC6-200B6D87268B}" srcOrd="7" destOrd="0" presId="urn:microsoft.com/office/officeart/2005/8/layout/matrix1"/>
    <dgm:cxn modelId="{2BE0F5D6-CE6F-4F1F-B286-25FEFAF68EA3}" type="presParOf" srcId="{C3BBB1BF-7FCB-4674-84B0-7104F6E9F435}" destId="{8915BB39-307C-40B8-8694-0201254999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D286C-FEFF-47E8-9547-0EEDDA9D3DD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79CF31-1FD1-4DA5-8608-94C64FD7F3D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физкультминутках можно широко использовать</a:t>
          </a:r>
          <a:endParaRPr lang="ru-RU" sz="2800" dirty="0">
            <a:solidFill>
              <a:schemeClr val="accent4">
                <a:lumMod val="75000"/>
              </a:schemeClr>
            </a:solidFill>
          </a:endParaRPr>
        </a:p>
      </dgm:t>
    </dgm:pt>
    <dgm:pt modelId="{3100AA47-271C-4926-82AC-8FF1A50CAD6F}" type="parTrans" cxnId="{1D4D0E43-5504-4E9E-B513-E6F1AA9F064C}">
      <dgm:prSet/>
      <dgm:spPr/>
      <dgm:t>
        <a:bodyPr/>
        <a:lstStyle/>
        <a:p>
          <a:endParaRPr lang="ru-RU"/>
        </a:p>
      </dgm:t>
    </dgm:pt>
    <dgm:pt modelId="{FA8841CC-ADBC-4EC9-9092-6709EC613B73}" type="sibTrans" cxnId="{1D4D0E43-5504-4E9E-B513-E6F1AA9F064C}">
      <dgm:prSet/>
      <dgm:spPr/>
      <dgm:t>
        <a:bodyPr/>
        <a:lstStyle/>
        <a:p>
          <a:endParaRPr lang="ru-RU"/>
        </a:p>
      </dgm:t>
    </dgm:pt>
    <dgm:pt modelId="{C6ED43EE-95D8-479C-B00A-072BDAF7DB0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Упражнения для кисти руки</a:t>
          </a:r>
          <a:endParaRPr lang="ru-RU" sz="1600" dirty="0">
            <a:solidFill>
              <a:srgbClr val="7030A0"/>
            </a:solidFill>
          </a:endParaRPr>
        </a:p>
      </dgm:t>
    </dgm:pt>
    <dgm:pt modelId="{BD29A455-9B70-4510-91F7-9AF65628E20D}" type="parTrans" cxnId="{E058D8E6-A73F-4141-8418-7A7FF7B2CFBD}">
      <dgm:prSet/>
      <dgm:spPr/>
      <dgm:t>
        <a:bodyPr/>
        <a:lstStyle/>
        <a:p>
          <a:endParaRPr lang="ru-RU"/>
        </a:p>
      </dgm:t>
    </dgm:pt>
    <dgm:pt modelId="{1A30FA3F-BE79-4BF4-B7D8-586FA6D2DDD0}" type="sibTrans" cxnId="{E058D8E6-A73F-4141-8418-7A7FF7B2CFBD}">
      <dgm:prSet/>
      <dgm:spPr/>
      <dgm:t>
        <a:bodyPr/>
        <a:lstStyle/>
        <a:p>
          <a:endParaRPr lang="ru-RU"/>
        </a:p>
      </dgm:t>
    </dgm:pt>
    <dgm:pt modelId="{23956884-BEFD-4950-AD8B-F9235D29D93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Различные жесты руками: </a:t>
          </a:r>
        </a:p>
        <a:p>
          <a:r>
            <a: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 шарами, орехами, шестигранным карандашом, массажными мячами, ручными эспандерами;</a:t>
          </a:r>
          <a:endParaRPr lang="ru-RU" sz="1600" dirty="0">
            <a:solidFill>
              <a:srgbClr val="7030A0"/>
            </a:solidFill>
          </a:endParaRPr>
        </a:p>
      </dgm:t>
    </dgm:pt>
    <dgm:pt modelId="{0FE584A6-1105-457E-BB61-7BC312F69122}" type="parTrans" cxnId="{A68BF254-AAF1-4D8F-956C-894CD6E25516}">
      <dgm:prSet/>
      <dgm:spPr/>
      <dgm:t>
        <a:bodyPr/>
        <a:lstStyle/>
        <a:p>
          <a:endParaRPr lang="ru-RU"/>
        </a:p>
      </dgm:t>
    </dgm:pt>
    <dgm:pt modelId="{FF7B47D5-A2EC-4E22-9EC5-423CD1782227}" type="sibTrans" cxnId="{A68BF254-AAF1-4D8F-956C-894CD6E25516}">
      <dgm:prSet/>
      <dgm:spPr/>
      <dgm:t>
        <a:bodyPr/>
        <a:lstStyle/>
        <a:p>
          <a:endParaRPr lang="ru-RU"/>
        </a:p>
      </dgm:t>
    </dgm:pt>
    <dgm:pt modelId="{EDC80B86-461E-49F9-BDF6-C6F5E064B8F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Перекрестные движения</a:t>
          </a:r>
          <a:endParaRPr lang="ru-RU" sz="1600" dirty="0">
            <a:solidFill>
              <a:srgbClr val="7030A0"/>
            </a:solidFill>
          </a:endParaRPr>
        </a:p>
      </dgm:t>
    </dgm:pt>
    <dgm:pt modelId="{FF36A275-184B-492C-945A-0AA01DD278E4}" type="parTrans" cxnId="{761BA502-731B-4DD0-A4A3-F78289C862BA}">
      <dgm:prSet/>
      <dgm:spPr/>
      <dgm:t>
        <a:bodyPr/>
        <a:lstStyle/>
        <a:p>
          <a:endParaRPr lang="ru-RU"/>
        </a:p>
      </dgm:t>
    </dgm:pt>
    <dgm:pt modelId="{80E4A503-EF15-4237-9170-A3DF52F393FD}" type="sibTrans" cxnId="{761BA502-731B-4DD0-A4A3-F78289C862BA}">
      <dgm:prSet/>
      <dgm:spPr/>
      <dgm:t>
        <a:bodyPr/>
        <a:lstStyle/>
        <a:p>
          <a:endParaRPr lang="ru-RU"/>
        </a:p>
      </dgm:t>
    </dgm:pt>
    <dgm:pt modelId="{3D7FED92-E35F-4D3D-B463-21CA652F80E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Систематические упражнения</a:t>
          </a:r>
          <a:endParaRPr lang="ru-RU" sz="1600" dirty="0">
            <a:solidFill>
              <a:srgbClr val="7030A0"/>
            </a:solidFill>
          </a:endParaRPr>
        </a:p>
      </dgm:t>
    </dgm:pt>
    <dgm:pt modelId="{D585AE37-EB55-401F-8B8D-D896BE20CF1C}" type="parTrans" cxnId="{E24FA4B1-DBE7-4230-88F2-5C89E1D9DB4C}">
      <dgm:prSet/>
      <dgm:spPr/>
      <dgm:t>
        <a:bodyPr/>
        <a:lstStyle/>
        <a:p>
          <a:endParaRPr lang="ru-RU"/>
        </a:p>
      </dgm:t>
    </dgm:pt>
    <dgm:pt modelId="{803C9399-1A3E-4F4B-B8E3-88CCAF7515FC}" type="sibTrans" cxnId="{E24FA4B1-DBE7-4230-88F2-5C89E1D9DB4C}">
      <dgm:prSet/>
      <dgm:spPr/>
      <dgm:t>
        <a:bodyPr/>
        <a:lstStyle/>
        <a:p>
          <a:endParaRPr lang="ru-RU"/>
        </a:p>
      </dgm:t>
    </dgm:pt>
    <dgm:pt modelId="{EB963FE4-4AE5-48F1-B272-3E7CBDD7AF2F}" type="pres">
      <dgm:prSet presAssocID="{C66D286C-FEFF-47E8-9547-0EEDDA9D3D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9B4F7-3217-411E-AC47-A541441F3760}" type="pres">
      <dgm:prSet presAssocID="{2E79CF31-1FD1-4DA5-8608-94C64FD7F3D3}" presName="roof" presStyleLbl="dkBgShp" presStyleIdx="0" presStyleCnt="2" custLinFactNeighborX="-793" custLinFactNeighborY="-4612"/>
      <dgm:spPr/>
      <dgm:t>
        <a:bodyPr/>
        <a:lstStyle/>
        <a:p>
          <a:endParaRPr lang="ru-RU"/>
        </a:p>
      </dgm:t>
    </dgm:pt>
    <dgm:pt modelId="{AFBAB18D-33DD-445E-9D4D-F7A6A2C8C430}" type="pres">
      <dgm:prSet presAssocID="{2E79CF31-1FD1-4DA5-8608-94C64FD7F3D3}" presName="pillars" presStyleCnt="0"/>
      <dgm:spPr/>
    </dgm:pt>
    <dgm:pt modelId="{5D62B1C4-B6E5-435B-84BB-8C378D30EF64}" type="pres">
      <dgm:prSet presAssocID="{2E79CF31-1FD1-4DA5-8608-94C64FD7F3D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0E29F-696F-4FDB-A083-EFE86D2C9413}" type="pres">
      <dgm:prSet presAssocID="{23956884-BEFD-4950-AD8B-F9235D29D939}" presName="pillarX" presStyleLbl="node1" presStyleIdx="1" presStyleCnt="4" custScaleY="105691" custLinFactNeighborX="340" custLinFactNeighborY="-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23E1F-9D71-4762-BC27-2E6D01D6D232}" type="pres">
      <dgm:prSet presAssocID="{EDC80B86-461E-49F9-BDF6-C6F5E064B8F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4E69A-604C-41C8-A398-E5D7ECCD64AA}" type="pres">
      <dgm:prSet presAssocID="{3D7FED92-E35F-4D3D-B463-21CA652F80E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E5D75-FB89-4763-9BF1-8C34C1A08932}" type="pres">
      <dgm:prSet presAssocID="{2E79CF31-1FD1-4DA5-8608-94C64FD7F3D3}" presName="base" presStyleLbl="dkBgShp" presStyleIdx="1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98D76C81-525E-4739-A0DC-CD0F426800B7}" type="presOf" srcId="{2E79CF31-1FD1-4DA5-8608-94C64FD7F3D3}" destId="{C919B4F7-3217-411E-AC47-A541441F3760}" srcOrd="0" destOrd="0" presId="urn:microsoft.com/office/officeart/2005/8/layout/hList3"/>
    <dgm:cxn modelId="{E058D8E6-A73F-4141-8418-7A7FF7B2CFBD}" srcId="{2E79CF31-1FD1-4DA5-8608-94C64FD7F3D3}" destId="{C6ED43EE-95D8-479C-B00A-072BDAF7DB09}" srcOrd="0" destOrd="0" parTransId="{BD29A455-9B70-4510-91F7-9AF65628E20D}" sibTransId="{1A30FA3F-BE79-4BF4-B7D8-586FA6D2DDD0}"/>
    <dgm:cxn modelId="{29CA48CD-800A-459C-9E5E-2516311217F9}" type="presOf" srcId="{C66D286C-FEFF-47E8-9547-0EEDDA9D3DDE}" destId="{EB963FE4-4AE5-48F1-B272-3E7CBDD7AF2F}" srcOrd="0" destOrd="0" presId="urn:microsoft.com/office/officeart/2005/8/layout/hList3"/>
    <dgm:cxn modelId="{761BA502-731B-4DD0-A4A3-F78289C862BA}" srcId="{2E79CF31-1FD1-4DA5-8608-94C64FD7F3D3}" destId="{EDC80B86-461E-49F9-BDF6-C6F5E064B8F7}" srcOrd="2" destOrd="0" parTransId="{FF36A275-184B-492C-945A-0AA01DD278E4}" sibTransId="{80E4A503-EF15-4237-9170-A3DF52F393FD}"/>
    <dgm:cxn modelId="{1D4D0E43-5504-4E9E-B513-E6F1AA9F064C}" srcId="{C66D286C-FEFF-47E8-9547-0EEDDA9D3DDE}" destId="{2E79CF31-1FD1-4DA5-8608-94C64FD7F3D3}" srcOrd="0" destOrd="0" parTransId="{3100AA47-271C-4926-82AC-8FF1A50CAD6F}" sibTransId="{FA8841CC-ADBC-4EC9-9092-6709EC613B73}"/>
    <dgm:cxn modelId="{E8C81CFC-5752-454C-8868-8E161071FC3A}" type="presOf" srcId="{EDC80B86-461E-49F9-BDF6-C6F5E064B8F7}" destId="{F9E23E1F-9D71-4762-BC27-2E6D01D6D232}" srcOrd="0" destOrd="0" presId="urn:microsoft.com/office/officeart/2005/8/layout/hList3"/>
    <dgm:cxn modelId="{A68BF254-AAF1-4D8F-956C-894CD6E25516}" srcId="{2E79CF31-1FD1-4DA5-8608-94C64FD7F3D3}" destId="{23956884-BEFD-4950-AD8B-F9235D29D939}" srcOrd="1" destOrd="0" parTransId="{0FE584A6-1105-457E-BB61-7BC312F69122}" sibTransId="{FF7B47D5-A2EC-4E22-9EC5-423CD1782227}"/>
    <dgm:cxn modelId="{6D93F677-2D11-4C92-AE32-9DC5F59E1888}" type="presOf" srcId="{23956884-BEFD-4950-AD8B-F9235D29D939}" destId="{57B0E29F-696F-4FDB-A083-EFE86D2C9413}" srcOrd="0" destOrd="0" presId="urn:microsoft.com/office/officeart/2005/8/layout/hList3"/>
    <dgm:cxn modelId="{88946673-28EE-4B39-B577-C89C9C0E9C83}" type="presOf" srcId="{C6ED43EE-95D8-479C-B00A-072BDAF7DB09}" destId="{5D62B1C4-B6E5-435B-84BB-8C378D30EF64}" srcOrd="0" destOrd="0" presId="urn:microsoft.com/office/officeart/2005/8/layout/hList3"/>
    <dgm:cxn modelId="{DA74BED1-59D4-445C-9826-A6605E58879C}" type="presOf" srcId="{3D7FED92-E35F-4D3D-B463-21CA652F80E7}" destId="{EF44E69A-604C-41C8-A398-E5D7ECCD64AA}" srcOrd="0" destOrd="0" presId="urn:microsoft.com/office/officeart/2005/8/layout/hList3"/>
    <dgm:cxn modelId="{E24FA4B1-DBE7-4230-88F2-5C89E1D9DB4C}" srcId="{2E79CF31-1FD1-4DA5-8608-94C64FD7F3D3}" destId="{3D7FED92-E35F-4D3D-B463-21CA652F80E7}" srcOrd="3" destOrd="0" parTransId="{D585AE37-EB55-401F-8B8D-D896BE20CF1C}" sibTransId="{803C9399-1A3E-4F4B-B8E3-88CCAF7515FC}"/>
    <dgm:cxn modelId="{E8345CAA-0009-43A1-92C3-EBCBEA337800}" type="presParOf" srcId="{EB963FE4-4AE5-48F1-B272-3E7CBDD7AF2F}" destId="{C919B4F7-3217-411E-AC47-A541441F3760}" srcOrd="0" destOrd="0" presId="urn:microsoft.com/office/officeart/2005/8/layout/hList3"/>
    <dgm:cxn modelId="{56BE9E95-AA66-4943-8286-9FBED7382B82}" type="presParOf" srcId="{EB963FE4-4AE5-48F1-B272-3E7CBDD7AF2F}" destId="{AFBAB18D-33DD-445E-9D4D-F7A6A2C8C430}" srcOrd="1" destOrd="0" presId="urn:microsoft.com/office/officeart/2005/8/layout/hList3"/>
    <dgm:cxn modelId="{65E7064D-CAB9-4390-9F41-E6965696630A}" type="presParOf" srcId="{AFBAB18D-33DD-445E-9D4D-F7A6A2C8C430}" destId="{5D62B1C4-B6E5-435B-84BB-8C378D30EF64}" srcOrd="0" destOrd="0" presId="urn:microsoft.com/office/officeart/2005/8/layout/hList3"/>
    <dgm:cxn modelId="{0DB9CB0E-C94C-482F-8FBB-11F2964191F6}" type="presParOf" srcId="{AFBAB18D-33DD-445E-9D4D-F7A6A2C8C430}" destId="{57B0E29F-696F-4FDB-A083-EFE86D2C9413}" srcOrd="1" destOrd="0" presId="urn:microsoft.com/office/officeart/2005/8/layout/hList3"/>
    <dgm:cxn modelId="{55699B62-17EA-4A8E-B5D4-512102F75AC7}" type="presParOf" srcId="{AFBAB18D-33DD-445E-9D4D-F7A6A2C8C430}" destId="{F9E23E1F-9D71-4762-BC27-2E6D01D6D232}" srcOrd="2" destOrd="0" presId="urn:microsoft.com/office/officeart/2005/8/layout/hList3"/>
    <dgm:cxn modelId="{F9BF9C12-B6BF-4791-B763-A8DF08859EF1}" type="presParOf" srcId="{AFBAB18D-33DD-445E-9D4D-F7A6A2C8C430}" destId="{EF44E69A-604C-41C8-A398-E5D7ECCD64AA}" srcOrd="3" destOrd="0" presId="urn:microsoft.com/office/officeart/2005/8/layout/hList3"/>
    <dgm:cxn modelId="{D04C475A-4E60-4D44-9A05-EDD731458D9B}" type="presParOf" srcId="{EB963FE4-4AE5-48F1-B272-3E7CBDD7AF2F}" destId="{A63E5D75-FB89-4763-9BF1-8C34C1A089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C8819-2E6F-4FD2-ABA3-53CCD140AD7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F4875A-C2D9-41B5-B73D-68A73891E59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Качественная и глубоко продуманная предварительная работа педагога </a:t>
          </a:r>
          <a:endParaRPr lang="ru-RU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819AB-9A50-46F6-B540-D288A168EFED}" type="parTrans" cxnId="{9FDF32D0-99AE-4B65-B165-DDC4D098B355}">
      <dgm:prSet/>
      <dgm:spPr/>
      <dgm:t>
        <a:bodyPr/>
        <a:lstStyle/>
        <a:p>
          <a:endParaRPr lang="ru-RU"/>
        </a:p>
      </dgm:t>
    </dgm:pt>
    <dgm:pt modelId="{098D1C89-EC8C-4E4A-9428-C657660552B8}" type="sibTrans" cxnId="{9FDF32D0-99AE-4B65-B165-DDC4D098B355}">
      <dgm:prSet/>
      <dgm:spPr/>
      <dgm:t>
        <a:bodyPr/>
        <a:lstStyle/>
        <a:p>
          <a:endParaRPr lang="ru-RU"/>
        </a:p>
      </dgm:t>
    </dgm:pt>
    <dgm:pt modelId="{863638A2-1FFB-4664-B53A-80954D26F2F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Музыкальное сопровождение (бубен, барабан, фортепиано, аудиозаписи) </a:t>
          </a:r>
          <a:endParaRPr lang="ru-RU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BE41B4-FE79-446B-936A-F3FC19B8900E}" type="parTrans" cxnId="{1A7888A1-4E36-4A3A-BEDE-57174EEFAB3E}">
      <dgm:prSet/>
      <dgm:spPr/>
      <dgm:t>
        <a:bodyPr/>
        <a:lstStyle/>
        <a:p>
          <a:endParaRPr lang="ru-RU"/>
        </a:p>
      </dgm:t>
    </dgm:pt>
    <dgm:pt modelId="{82F1EAB9-7A1B-46F9-9D63-02F53F6339F3}" type="sibTrans" cxnId="{1A7888A1-4E36-4A3A-BEDE-57174EEFAB3E}">
      <dgm:prSet/>
      <dgm:spPr/>
      <dgm:t>
        <a:bodyPr/>
        <a:lstStyle/>
        <a:p>
          <a:endParaRPr lang="ru-RU"/>
        </a:p>
      </dgm:t>
    </dgm:pt>
    <dgm:pt modelId="{D5875E46-AACB-48D8-8F53-C67CAC017D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Включенные в физкультминутки упражнения для мышц кисти и пальцев рук повышают работоспособность, содействуют развитию мышц кисти, благоприятствуют развитию речи ребенка.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070417-52BA-4420-AE59-C0B24503CDEB}" type="parTrans" cxnId="{062B8F10-897E-4CF8-8957-30340E15AB0D}">
      <dgm:prSet/>
      <dgm:spPr/>
      <dgm:t>
        <a:bodyPr/>
        <a:lstStyle/>
        <a:p>
          <a:endParaRPr lang="ru-RU"/>
        </a:p>
      </dgm:t>
    </dgm:pt>
    <dgm:pt modelId="{54A049A9-A8D0-4FC9-B9AE-814DED165CB3}" type="sibTrans" cxnId="{062B8F10-897E-4CF8-8957-30340E15AB0D}">
      <dgm:prSet/>
      <dgm:spPr/>
      <dgm:t>
        <a:bodyPr/>
        <a:lstStyle/>
        <a:p>
          <a:endParaRPr lang="ru-RU"/>
        </a:p>
      </dgm:t>
    </dgm:pt>
    <dgm:pt modelId="{3329B8B2-5B2A-48A7-9D95-A82BE475356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эффективность проведения физкультминуток влияет</a:t>
          </a:r>
          <a:endParaRPr lang="ru-RU" sz="14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2042911-C910-4D5F-8A4C-62689DF69F5F}" type="parTrans" cxnId="{9AA3FBBC-F1F5-4AA6-86F9-F336B8F99597}">
      <dgm:prSet/>
      <dgm:spPr/>
      <dgm:t>
        <a:bodyPr/>
        <a:lstStyle/>
        <a:p>
          <a:endParaRPr lang="ru-RU"/>
        </a:p>
      </dgm:t>
    </dgm:pt>
    <dgm:pt modelId="{3F3CB106-F810-466E-ACFD-45944F7F5F74}" type="sibTrans" cxnId="{9AA3FBBC-F1F5-4AA6-86F9-F336B8F99597}">
      <dgm:prSet/>
      <dgm:spPr/>
      <dgm:t>
        <a:bodyPr/>
        <a:lstStyle/>
        <a:p>
          <a:endParaRPr lang="ru-RU"/>
        </a:p>
      </dgm:t>
    </dgm:pt>
    <dgm:pt modelId="{ADF040A1-7FB9-489E-B323-7820DDDB4E85}" type="pres">
      <dgm:prSet presAssocID="{E7BC8819-2E6F-4FD2-ABA3-53CCD140AD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B7EE1-9700-48F4-B00F-CD7175EFA73F}" type="pres">
      <dgm:prSet presAssocID="{E7BC8819-2E6F-4FD2-ABA3-53CCD140AD75}" presName="diamond" presStyleLbl="bgShp" presStyleIdx="0" presStyleCnt="1" custLinFactNeighborX="9190" custLinFactNeighborY="-7323"/>
      <dgm:spPr/>
    </dgm:pt>
    <dgm:pt modelId="{F4B16FDA-9893-4DE8-9853-14271828FC1B}" type="pres">
      <dgm:prSet presAssocID="{E7BC8819-2E6F-4FD2-ABA3-53CCD140AD75}" presName="quad1" presStyleLbl="node1" presStyleIdx="0" presStyleCnt="4" custScaleY="128163" custLinFactX="100000" custLinFactY="3725" custLinFactNeighborX="1317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15AC-DBCF-45CB-BA2F-1D7816715D6F}" type="pres">
      <dgm:prSet presAssocID="{E7BC8819-2E6F-4FD2-ABA3-53CCD140AD75}" presName="quad2" presStyleLbl="node1" presStyleIdx="1" presStyleCnt="4" custLinFactY="28775" custLinFactNeighborX="-3033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4C9E3-8381-4467-9499-EF7D46B9D2EC}" type="pres">
      <dgm:prSet presAssocID="{E7BC8819-2E6F-4FD2-ABA3-53CCD140AD75}" presName="quad3" presStyleLbl="node1" presStyleIdx="2" presStyleCnt="4" custScaleY="121126" custLinFactNeighborX="-82385" custLinFactNeighborY="-3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6E47B-F79F-4479-A70C-01715AEEDCE3}" type="pres">
      <dgm:prSet presAssocID="{E7BC8819-2E6F-4FD2-ABA3-53CCD140AD75}" presName="quad4" presStyleLbl="node1" presStyleIdx="3" presStyleCnt="4" custScaleX="167353" custScaleY="117053" custLinFactY="-26352" custLinFactNeighborX="-30978" custLinFactNeighborY="-100000">
        <dgm:presLayoutVars>
          <dgm:chMax val="0"/>
          <dgm:chPref val="0"/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flowChartExtract">
          <a:avLst/>
        </a:prstGeom>
      </dgm:spPr>
      <dgm:t>
        <a:bodyPr/>
        <a:lstStyle/>
        <a:p>
          <a:endParaRPr lang="ru-RU"/>
        </a:p>
      </dgm:t>
    </dgm:pt>
  </dgm:ptLst>
  <dgm:cxnLst>
    <dgm:cxn modelId="{062B8F10-897E-4CF8-8957-30340E15AB0D}" srcId="{E7BC8819-2E6F-4FD2-ABA3-53CCD140AD75}" destId="{D5875E46-AACB-48D8-8F53-C67CAC017DAC}" srcOrd="2" destOrd="0" parTransId="{33070417-52BA-4420-AE59-C0B24503CDEB}" sibTransId="{54A049A9-A8D0-4FC9-B9AE-814DED165CB3}"/>
    <dgm:cxn modelId="{56793B35-D6D5-4AE4-9F6D-527649D911B2}" type="presOf" srcId="{D5875E46-AACB-48D8-8F53-C67CAC017DAC}" destId="{2784C9E3-8381-4467-9499-EF7D46B9D2EC}" srcOrd="0" destOrd="0" presId="urn:microsoft.com/office/officeart/2005/8/layout/matrix3"/>
    <dgm:cxn modelId="{9FDF32D0-99AE-4B65-B165-DDC4D098B355}" srcId="{E7BC8819-2E6F-4FD2-ABA3-53CCD140AD75}" destId="{8AF4875A-C2D9-41B5-B73D-68A73891E59A}" srcOrd="0" destOrd="0" parTransId="{C8D819AB-9A50-46F6-B540-D288A168EFED}" sibTransId="{098D1C89-EC8C-4E4A-9428-C657660552B8}"/>
    <dgm:cxn modelId="{1A7888A1-4E36-4A3A-BEDE-57174EEFAB3E}" srcId="{E7BC8819-2E6F-4FD2-ABA3-53CCD140AD75}" destId="{863638A2-1FFB-4664-B53A-80954D26F2F0}" srcOrd="1" destOrd="0" parTransId="{53BE41B4-FE79-446B-936A-F3FC19B8900E}" sibTransId="{82F1EAB9-7A1B-46F9-9D63-02F53F6339F3}"/>
    <dgm:cxn modelId="{25894FDB-9404-4BB0-88DF-E12E5D0D020F}" type="presOf" srcId="{863638A2-1FFB-4664-B53A-80954D26F2F0}" destId="{DBC915AC-DBCF-45CB-BA2F-1D7816715D6F}" srcOrd="0" destOrd="0" presId="urn:microsoft.com/office/officeart/2005/8/layout/matrix3"/>
    <dgm:cxn modelId="{50FF5083-8C7F-4F3E-876B-0B6F2A03D7F9}" type="presOf" srcId="{3329B8B2-5B2A-48A7-9D95-A82BE4753563}" destId="{46C6E47B-F79F-4479-A70C-01715AEEDCE3}" srcOrd="0" destOrd="0" presId="urn:microsoft.com/office/officeart/2005/8/layout/matrix3"/>
    <dgm:cxn modelId="{46DB8656-8FA6-4FAC-B69F-2F7A480D52A1}" type="presOf" srcId="{8AF4875A-C2D9-41B5-B73D-68A73891E59A}" destId="{F4B16FDA-9893-4DE8-9853-14271828FC1B}" srcOrd="0" destOrd="0" presId="urn:microsoft.com/office/officeart/2005/8/layout/matrix3"/>
    <dgm:cxn modelId="{9AA3FBBC-F1F5-4AA6-86F9-F336B8F99597}" srcId="{E7BC8819-2E6F-4FD2-ABA3-53CCD140AD75}" destId="{3329B8B2-5B2A-48A7-9D95-A82BE4753563}" srcOrd="3" destOrd="0" parTransId="{72042911-C910-4D5F-8A4C-62689DF69F5F}" sibTransId="{3F3CB106-F810-466E-ACFD-45944F7F5F74}"/>
    <dgm:cxn modelId="{05D216EF-32F0-442E-96EA-8EB2BA5AA585}" type="presOf" srcId="{E7BC8819-2E6F-4FD2-ABA3-53CCD140AD75}" destId="{ADF040A1-7FB9-489E-B323-7820DDDB4E85}" srcOrd="0" destOrd="0" presId="urn:microsoft.com/office/officeart/2005/8/layout/matrix3"/>
    <dgm:cxn modelId="{BEBC1092-7BCE-4F00-AAD6-6F66FACE28B4}" type="presParOf" srcId="{ADF040A1-7FB9-489E-B323-7820DDDB4E85}" destId="{A45B7EE1-9700-48F4-B00F-CD7175EFA73F}" srcOrd="0" destOrd="0" presId="urn:microsoft.com/office/officeart/2005/8/layout/matrix3"/>
    <dgm:cxn modelId="{3DF08DCB-EF07-4404-A655-907E9C64F377}" type="presParOf" srcId="{ADF040A1-7FB9-489E-B323-7820DDDB4E85}" destId="{F4B16FDA-9893-4DE8-9853-14271828FC1B}" srcOrd="1" destOrd="0" presId="urn:microsoft.com/office/officeart/2005/8/layout/matrix3"/>
    <dgm:cxn modelId="{CAEA68E1-4DA5-4AE4-8787-04F2A20CCDB7}" type="presParOf" srcId="{ADF040A1-7FB9-489E-B323-7820DDDB4E85}" destId="{DBC915AC-DBCF-45CB-BA2F-1D7816715D6F}" srcOrd="2" destOrd="0" presId="urn:microsoft.com/office/officeart/2005/8/layout/matrix3"/>
    <dgm:cxn modelId="{249848A3-18DD-488F-AFCF-C05CA14F9EDB}" type="presParOf" srcId="{ADF040A1-7FB9-489E-B323-7820DDDB4E85}" destId="{2784C9E3-8381-4467-9499-EF7D46B9D2EC}" srcOrd="3" destOrd="0" presId="urn:microsoft.com/office/officeart/2005/8/layout/matrix3"/>
    <dgm:cxn modelId="{5ECE541A-302A-4257-A495-AB1EE8CFA2D3}" type="presParOf" srcId="{ADF040A1-7FB9-489E-B323-7820DDDB4E85}" destId="{46C6E47B-F79F-4479-A70C-01715AEEDCE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C82B5F-4BB3-485C-9366-E1CC1188771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C94D58-E296-4D2F-BABF-A2613D87FFD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Форма проведения физкультминуток </a:t>
          </a:r>
          <a:endParaRPr lang="ru-RU" sz="1600" b="1" i="1" dirty="0">
            <a:solidFill>
              <a:schemeClr val="accent4">
                <a:lumMod val="75000"/>
              </a:schemeClr>
            </a:solidFill>
          </a:endParaRPr>
        </a:p>
      </dgm:t>
    </dgm:pt>
    <dgm:pt modelId="{5EF9B4E0-C4C8-4F71-9C7E-D08F9FDAE767}" type="parTrans" cxnId="{B4C82B54-ED9B-4ED7-B08C-6E9BFCCBAB8E}">
      <dgm:prSet/>
      <dgm:spPr/>
      <dgm:t>
        <a:bodyPr/>
        <a:lstStyle/>
        <a:p>
          <a:endParaRPr lang="ru-RU"/>
        </a:p>
      </dgm:t>
    </dgm:pt>
    <dgm:pt modelId="{5A95E615-BD21-44B1-82BE-390314A68623}" type="sibTrans" cxnId="{B4C82B54-ED9B-4ED7-B08C-6E9BFCCBAB8E}">
      <dgm:prSet/>
      <dgm:spPr/>
      <dgm:t>
        <a:bodyPr/>
        <a:lstStyle/>
        <a:p>
          <a:endParaRPr lang="ru-RU"/>
        </a:p>
      </dgm:t>
    </dgm:pt>
    <dgm:pt modelId="{56EB5921-02E9-410F-90F2-D03EBAB9732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Общеразвиваю</a:t>
          </a:r>
        </a:p>
        <a:p>
          <a:pPr algn="ctr"/>
          <a:r>
            <a:rPr lang="ru-RU" sz="1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щие упражнения</a:t>
          </a:r>
          <a:endParaRPr lang="ru-RU" sz="1600" i="1" dirty="0">
            <a:solidFill>
              <a:srgbClr val="7030A0"/>
            </a:solidFill>
          </a:endParaRPr>
        </a:p>
      </dgm:t>
    </dgm:pt>
    <dgm:pt modelId="{F6BEA533-489D-4C4C-AD25-EAAC1E79F3AD}" type="parTrans" cxnId="{7A4AC30A-B3E5-449F-96F3-03FEC505C57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DBCF5EE-6C78-43F7-BB05-BD0BBB951098}" type="sibTrans" cxnId="{7A4AC30A-B3E5-449F-96F3-03FEC505C571}">
      <dgm:prSet/>
      <dgm:spPr/>
      <dgm:t>
        <a:bodyPr/>
        <a:lstStyle/>
        <a:p>
          <a:endParaRPr lang="ru-RU"/>
        </a:p>
      </dgm:t>
    </dgm:pt>
    <dgm:pt modelId="{36B1396B-68CD-43A9-9CAD-41A67EABDD4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800" i="1" dirty="0">
            <a:solidFill>
              <a:srgbClr val="7030A0"/>
            </a:solidFill>
          </a:endParaRPr>
        </a:p>
      </dgm:t>
    </dgm:pt>
    <dgm:pt modelId="{7BB1AE68-74F7-48CC-8B19-3A79E8B032F0}" type="parTrans" cxnId="{91F02CDE-9050-45FC-9FF2-D81E4D4C00A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35A5A33-8894-40B3-BB80-B0E47E63CDCB}" type="sibTrans" cxnId="{91F02CDE-9050-45FC-9FF2-D81E4D4C00AA}">
      <dgm:prSet/>
      <dgm:spPr/>
      <dgm:t>
        <a:bodyPr/>
        <a:lstStyle/>
        <a:p>
          <a:endParaRPr lang="ru-RU"/>
        </a:p>
      </dgm:t>
    </dgm:pt>
    <dgm:pt modelId="{892AFE45-4713-4A0A-BFA6-DA4035AA51B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Дидактичес</a:t>
          </a:r>
        </a:p>
        <a:p>
          <a:r>
            <a:rPr lang="ru-RU" sz="1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кие игры с движением</a:t>
          </a:r>
          <a:endParaRPr lang="ru-RU" sz="1800" dirty="0">
            <a:solidFill>
              <a:srgbClr val="7030A0"/>
            </a:solidFill>
          </a:endParaRPr>
        </a:p>
      </dgm:t>
    </dgm:pt>
    <dgm:pt modelId="{51080CE7-A90E-4796-AF46-370115D5F27A}" type="parTrans" cxnId="{5D7D3480-2FE6-4032-8786-029DCD29E86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956A84A-1BEB-4B67-A599-8B3D8856FE05}" type="sibTrans" cxnId="{5D7D3480-2FE6-4032-8786-029DCD29E86E}">
      <dgm:prSet/>
      <dgm:spPr/>
      <dgm:t>
        <a:bodyPr/>
        <a:lstStyle/>
        <a:p>
          <a:endParaRPr lang="ru-RU"/>
        </a:p>
      </dgm:t>
    </dgm:pt>
    <dgm:pt modelId="{015D622A-0F04-4A71-961D-7FA6D585BC0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Танцевальные движения</a:t>
          </a:r>
          <a:endParaRPr lang="ru-RU" sz="1400" dirty="0">
            <a:solidFill>
              <a:srgbClr val="7030A0"/>
            </a:solidFill>
          </a:endParaRPr>
        </a:p>
      </dgm:t>
    </dgm:pt>
    <dgm:pt modelId="{F476D4B3-B346-4C2C-BA2E-7CA999A0E4DB}" type="parTrans" cxnId="{39C982B2-DF73-4CBD-9540-8E633990224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9ACA46A-F66D-41AE-8DCD-D680B0DA9DDB}" type="sibTrans" cxnId="{39C982B2-DF73-4CBD-9540-8E633990224E}">
      <dgm:prSet/>
      <dgm:spPr/>
      <dgm:t>
        <a:bodyPr/>
        <a:lstStyle/>
        <a:p>
          <a:endParaRPr lang="ru-RU"/>
        </a:p>
      </dgm:t>
    </dgm:pt>
    <dgm:pt modelId="{B43535BD-2122-4108-B2E3-C3DD03500EA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Выполнение движений под текст стихотворения</a:t>
          </a:r>
          <a:endParaRPr lang="ru-RU" sz="1800" i="1" dirty="0">
            <a:solidFill>
              <a:srgbClr val="7030A0"/>
            </a:solidFill>
          </a:endParaRPr>
        </a:p>
      </dgm:t>
    </dgm:pt>
    <dgm:pt modelId="{2562144F-4598-447D-8C56-AA8C681CF17C}" type="parTrans" cxnId="{896363E0-ED97-4245-8882-99EB849454B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EFEF674-70FB-4910-BFA6-76B2E014E9F4}" type="sibTrans" cxnId="{896363E0-ED97-4245-8882-99EB849454BD}">
      <dgm:prSet/>
      <dgm:spPr/>
      <dgm:t>
        <a:bodyPr/>
        <a:lstStyle/>
        <a:p>
          <a:endParaRPr lang="ru-RU"/>
        </a:p>
      </dgm:t>
    </dgm:pt>
    <dgm:pt modelId="{F88262A1-2A8E-4602-A05F-C8B29700066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 форме любого двигательного действия и задания</a:t>
          </a:r>
          <a:endParaRPr lang="ru-RU" sz="1400" dirty="0">
            <a:solidFill>
              <a:srgbClr val="7030A0"/>
            </a:solidFill>
          </a:endParaRPr>
        </a:p>
      </dgm:t>
    </dgm:pt>
    <dgm:pt modelId="{98C4FE03-34AA-4F1D-AD83-BBBB21D15313}" type="parTrans" cxnId="{C558F130-CDE1-43FF-8199-F36D0C9A4D2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B92C0FD-AE83-4D93-92A4-C0EBD08997F5}" type="sibTrans" cxnId="{C558F130-CDE1-43FF-8199-F36D0C9A4D2F}">
      <dgm:prSet/>
      <dgm:spPr/>
      <dgm:t>
        <a:bodyPr/>
        <a:lstStyle/>
        <a:p>
          <a:endParaRPr lang="ru-RU"/>
        </a:p>
      </dgm:t>
    </dgm:pt>
    <dgm:pt modelId="{0D6C94DB-8668-41DB-B324-0D731A60D59A}" type="pres">
      <dgm:prSet presAssocID="{4EC82B5F-4BB3-485C-9366-E1CC11887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A5296-1AE7-4587-91D2-62FC2F8884C9}" type="pres">
      <dgm:prSet presAssocID="{D0C94D58-E296-4D2F-BABF-A2613D87FFD3}" presName="centerShape" presStyleLbl="node0" presStyleIdx="0" presStyleCnt="1" custScaleX="128128" custScaleY="132096"/>
      <dgm:spPr/>
      <dgm:t>
        <a:bodyPr/>
        <a:lstStyle/>
        <a:p>
          <a:endParaRPr lang="ru-RU"/>
        </a:p>
      </dgm:t>
    </dgm:pt>
    <dgm:pt modelId="{E7BDF54B-40D9-4C13-9581-3734D83776B7}" type="pres">
      <dgm:prSet presAssocID="{F6BEA533-489D-4C4C-AD25-EAAC1E79F3A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54C13B7-40F7-4FC4-BAA3-B82F54E7493B}" type="pres">
      <dgm:prSet presAssocID="{F6BEA533-489D-4C4C-AD25-EAAC1E79F3A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86C0682-B815-4842-8E4D-A8037B066F03}" type="pres">
      <dgm:prSet presAssocID="{56EB5921-02E9-410F-90F2-D03EBAB97323}" presName="node" presStyleLbl="node1" presStyleIdx="0" presStyleCnt="6" custScaleX="167772" custScaleY="113030" custRadScaleRad="135582" custRadScaleInc="-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C12E3-C2E4-4171-BA0C-98FF6F9EFA58}" type="pres">
      <dgm:prSet presAssocID="{7BB1AE68-74F7-48CC-8B19-3A79E8B032F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70E8B10-8B91-472C-BAE7-A7AE21ADC3F5}" type="pres">
      <dgm:prSet presAssocID="{7BB1AE68-74F7-48CC-8B19-3A79E8B032F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CE40083-EAA0-4642-80D2-DEC1A27F3837}" type="pres">
      <dgm:prSet presAssocID="{36B1396B-68CD-43A9-9CAD-41A67EABDD41}" presName="node" presStyleLbl="node1" presStyleIdx="1" presStyleCnt="6" custRadScaleRad="120466" custRadScaleInc="14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92C1-570E-410B-AEAA-CB9BF10C93B5}" type="pres">
      <dgm:prSet presAssocID="{51080CE7-A90E-4796-AF46-370115D5F27A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BE5F83A-254C-4C18-9C58-7D062A88CC6A}" type="pres">
      <dgm:prSet presAssocID="{51080CE7-A90E-4796-AF46-370115D5F27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47B317D-6C86-41A9-92E0-E1E8B555CE98}" type="pres">
      <dgm:prSet presAssocID="{892AFE45-4713-4A0A-BFA6-DA4035AA51B7}" presName="node" presStyleLbl="node1" presStyleIdx="2" presStyleCnt="6" custScaleX="155943" custScaleY="111045" custRadScaleRad="124096" custRadScaleInc="-18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9697F-F867-400A-B373-2E7ED2B052B8}" type="pres">
      <dgm:prSet presAssocID="{F476D4B3-B346-4C2C-BA2E-7CA999A0E4DB}" presName="parTrans" presStyleLbl="sibTrans2D1" presStyleIdx="3" presStyleCnt="6"/>
      <dgm:spPr/>
      <dgm:t>
        <a:bodyPr/>
        <a:lstStyle/>
        <a:p>
          <a:endParaRPr lang="ru-RU"/>
        </a:p>
      </dgm:t>
    </dgm:pt>
    <dgm:pt modelId="{F12B40F3-9281-4D84-AA2A-1F6AA1EAC438}" type="pres">
      <dgm:prSet presAssocID="{F476D4B3-B346-4C2C-BA2E-7CA999A0E4D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413B139-6125-458B-A5DE-0B79C7A2AB5F}" type="pres">
      <dgm:prSet presAssocID="{015D622A-0F04-4A71-961D-7FA6D585BC0A}" presName="node" presStyleLbl="node1" presStyleIdx="3" presStyleCnt="6" custScaleX="124612" custRadScaleRad="122536" custRadScaleInc="-3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9E93B-2423-4294-BE8E-10F949D494F6}" type="pres">
      <dgm:prSet presAssocID="{98C4FE03-34AA-4F1D-AD83-BBBB21D15313}" presName="parTrans" presStyleLbl="sibTrans2D1" presStyleIdx="4" presStyleCnt="6"/>
      <dgm:spPr/>
      <dgm:t>
        <a:bodyPr/>
        <a:lstStyle/>
        <a:p>
          <a:endParaRPr lang="ru-RU"/>
        </a:p>
      </dgm:t>
    </dgm:pt>
    <dgm:pt modelId="{51F83C3E-2808-4563-99AA-5D546B97978F}" type="pres">
      <dgm:prSet presAssocID="{98C4FE03-34AA-4F1D-AD83-BBBB21D15313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A941ACC-0A3C-4A2C-BEC5-2235CB8DEE77}" type="pres">
      <dgm:prSet presAssocID="{F88262A1-2A8E-4602-A05F-C8B297000665}" presName="node" presStyleLbl="node1" presStyleIdx="4" presStyleCnt="6" custScaleX="128568" custScaleY="123463" custRadScaleRad="127301" custRadScaleInc="18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379C0-2DE9-4E6B-864A-63DC464D825F}" type="pres">
      <dgm:prSet presAssocID="{2562144F-4598-447D-8C56-AA8C681CF17C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833F3B0-815F-4511-A941-2BB800B065F2}" type="pres">
      <dgm:prSet presAssocID="{2562144F-4598-447D-8C56-AA8C681CF17C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6A20A33-B16D-40D6-9DD8-36BF5B233722}" type="pres">
      <dgm:prSet presAssocID="{B43535BD-2122-4108-B2E3-C3DD03500EA7}" presName="node" presStyleLbl="node1" presStyleIdx="5" presStyleCnt="6" custScaleX="134110" custScaleY="123462" custRadScaleRad="151545" custRadScaleInc="-2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EE18E-26C2-4D02-82CD-83B759CC7352}" type="presOf" srcId="{56EB5921-02E9-410F-90F2-D03EBAB97323}" destId="{186C0682-B815-4842-8E4D-A8037B066F03}" srcOrd="0" destOrd="0" presId="urn:microsoft.com/office/officeart/2005/8/layout/radial5"/>
    <dgm:cxn modelId="{7A4AC30A-B3E5-449F-96F3-03FEC505C571}" srcId="{D0C94D58-E296-4D2F-BABF-A2613D87FFD3}" destId="{56EB5921-02E9-410F-90F2-D03EBAB97323}" srcOrd="0" destOrd="0" parTransId="{F6BEA533-489D-4C4C-AD25-EAAC1E79F3AD}" sibTransId="{ADBCF5EE-6C78-43F7-BB05-BD0BBB951098}"/>
    <dgm:cxn modelId="{827BE899-4CD3-489C-A5CC-9E68CC2D51C7}" type="presOf" srcId="{F88262A1-2A8E-4602-A05F-C8B297000665}" destId="{1A941ACC-0A3C-4A2C-BEC5-2235CB8DEE77}" srcOrd="0" destOrd="0" presId="urn:microsoft.com/office/officeart/2005/8/layout/radial5"/>
    <dgm:cxn modelId="{DD75BA89-0DF6-4D8B-ACCF-19BA49326383}" type="presOf" srcId="{F476D4B3-B346-4C2C-BA2E-7CA999A0E4DB}" destId="{7489697F-F867-400A-B373-2E7ED2B052B8}" srcOrd="0" destOrd="0" presId="urn:microsoft.com/office/officeart/2005/8/layout/radial5"/>
    <dgm:cxn modelId="{C88364BD-B59A-4F89-AD5D-677CDB70AA78}" type="presOf" srcId="{2562144F-4598-447D-8C56-AA8C681CF17C}" destId="{712379C0-2DE9-4E6B-864A-63DC464D825F}" srcOrd="0" destOrd="0" presId="urn:microsoft.com/office/officeart/2005/8/layout/radial5"/>
    <dgm:cxn modelId="{9F830579-143E-44ED-A173-1E6673D95859}" type="presOf" srcId="{98C4FE03-34AA-4F1D-AD83-BBBB21D15313}" destId="{1129E93B-2423-4294-BE8E-10F949D494F6}" srcOrd="0" destOrd="0" presId="urn:microsoft.com/office/officeart/2005/8/layout/radial5"/>
    <dgm:cxn modelId="{DE44CEE3-7C9B-4C06-9BA9-73B0801272F5}" type="presOf" srcId="{F6BEA533-489D-4C4C-AD25-EAAC1E79F3AD}" destId="{554C13B7-40F7-4FC4-BAA3-B82F54E7493B}" srcOrd="1" destOrd="0" presId="urn:microsoft.com/office/officeart/2005/8/layout/radial5"/>
    <dgm:cxn modelId="{896363E0-ED97-4245-8882-99EB849454BD}" srcId="{D0C94D58-E296-4D2F-BABF-A2613D87FFD3}" destId="{B43535BD-2122-4108-B2E3-C3DD03500EA7}" srcOrd="5" destOrd="0" parTransId="{2562144F-4598-447D-8C56-AA8C681CF17C}" sibTransId="{FEFEF674-70FB-4910-BFA6-76B2E014E9F4}"/>
    <dgm:cxn modelId="{C558F130-CDE1-43FF-8199-F36D0C9A4D2F}" srcId="{D0C94D58-E296-4D2F-BABF-A2613D87FFD3}" destId="{F88262A1-2A8E-4602-A05F-C8B297000665}" srcOrd="4" destOrd="0" parTransId="{98C4FE03-34AA-4F1D-AD83-BBBB21D15313}" sibTransId="{6B92C0FD-AE83-4D93-92A4-C0EBD08997F5}"/>
    <dgm:cxn modelId="{39C982B2-DF73-4CBD-9540-8E633990224E}" srcId="{D0C94D58-E296-4D2F-BABF-A2613D87FFD3}" destId="{015D622A-0F04-4A71-961D-7FA6D585BC0A}" srcOrd="3" destOrd="0" parTransId="{F476D4B3-B346-4C2C-BA2E-7CA999A0E4DB}" sibTransId="{29ACA46A-F66D-41AE-8DCD-D680B0DA9DDB}"/>
    <dgm:cxn modelId="{035E0B9D-C79E-4D1F-BEF7-6CD971C1E5A5}" type="presOf" srcId="{015D622A-0F04-4A71-961D-7FA6D585BC0A}" destId="{8413B139-6125-458B-A5DE-0B79C7A2AB5F}" srcOrd="0" destOrd="0" presId="urn:microsoft.com/office/officeart/2005/8/layout/radial5"/>
    <dgm:cxn modelId="{91F02CDE-9050-45FC-9FF2-D81E4D4C00AA}" srcId="{D0C94D58-E296-4D2F-BABF-A2613D87FFD3}" destId="{36B1396B-68CD-43A9-9CAD-41A67EABDD41}" srcOrd="1" destOrd="0" parTransId="{7BB1AE68-74F7-48CC-8B19-3A79E8B032F0}" sibTransId="{135A5A33-8894-40B3-BB80-B0E47E63CDCB}"/>
    <dgm:cxn modelId="{46F916A9-BB59-48FE-9DF9-3EAE32467202}" type="presOf" srcId="{7BB1AE68-74F7-48CC-8B19-3A79E8B032F0}" destId="{CE7C12E3-C2E4-4171-BA0C-98FF6F9EFA58}" srcOrd="0" destOrd="0" presId="urn:microsoft.com/office/officeart/2005/8/layout/radial5"/>
    <dgm:cxn modelId="{84276CB5-2017-4CB5-9778-F58D5A8AE0E5}" type="presOf" srcId="{98C4FE03-34AA-4F1D-AD83-BBBB21D15313}" destId="{51F83C3E-2808-4563-99AA-5D546B97978F}" srcOrd="1" destOrd="0" presId="urn:microsoft.com/office/officeart/2005/8/layout/radial5"/>
    <dgm:cxn modelId="{0DE9AD0E-8F4B-4AAF-B2E3-C4414B239D4E}" type="presOf" srcId="{892AFE45-4713-4A0A-BFA6-DA4035AA51B7}" destId="{E47B317D-6C86-41A9-92E0-E1E8B555CE98}" srcOrd="0" destOrd="0" presId="urn:microsoft.com/office/officeart/2005/8/layout/radial5"/>
    <dgm:cxn modelId="{5D7D3480-2FE6-4032-8786-029DCD29E86E}" srcId="{D0C94D58-E296-4D2F-BABF-A2613D87FFD3}" destId="{892AFE45-4713-4A0A-BFA6-DA4035AA51B7}" srcOrd="2" destOrd="0" parTransId="{51080CE7-A90E-4796-AF46-370115D5F27A}" sibTransId="{E956A84A-1BEB-4B67-A599-8B3D8856FE05}"/>
    <dgm:cxn modelId="{963797A2-C9F6-4D2F-9F08-E32F76B1F9EE}" type="presOf" srcId="{F6BEA533-489D-4C4C-AD25-EAAC1E79F3AD}" destId="{E7BDF54B-40D9-4C13-9581-3734D83776B7}" srcOrd="0" destOrd="0" presId="urn:microsoft.com/office/officeart/2005/8/layout/radial5"/>
    <dgm:cxn modelId="{F6C85C6B-EF87-4134-8C54-D7BC19DF3F24}" type="presOf" srcId="{2562144F-4598-447D-8C56-AA8C681CF17C}" destId="{3833F3B0-815F-4511-A941-2BB800B065F2}" srcOrd="1" destOrd="0" presId="urn:microsoft.com/office/officeart/2005/8/layout/radial5"/>
    <dgm:cxn modelId="{B4C82B54-ED9B-4ED7-B08C-6E9BFCCBAB8E}" srcId="{4EC82B5F-4BB3-485C-9366-E1CC11887718}" destId="{D0C94D58-E296-4D2F-BABF-A2613D87FFD3}" srcOrd="0" destOrd="0" parTransId="{5EF9B4E0-C4C8-4F71-9C7E-D08F9FDAE767}" sibTransId="{5A95E615-BD21-44B1-82BE-390314A68623}"/>
    <dgm:cxn modelId="{8E9F48F2-9EF1-49DB-9D81-78BDE5A6C456}" type="presOf" srcId="{4EC82B5F-4BB3-485C-9366-E1CC11887718}" destId="{0D6C94DB-8668-41DB-B324-0D731A60D59A}" srcOrd="0" destOrd="0" presId="urn:microsoft.com/office/officeart/2005/8/layout/radial5"/>
    <dgm:cxn modelId="{787253BA-2191-4889-8DF6-6103E56FFD30}" type="presOf" srcId="{51080CE7-A90E-4796-AF46-370115D5F27A}" destId="{7CF792C1-570E-410B-AEAA-CB9BF10C93B5}" srcOrd="0" destOrd="0" presId="urn:microsoft.com/office/officeart/2005/8/layout/radial5"/>
    <dgm:cxn modelId="{2CF5F053-86E0-491C-9426-B7800C2D5532}" type="presOf" srcId="{7BB1AE68-74F7-48CC-8B19-3A79E8B032F0}" destId="{E70E8B10-8B91-472C-BAE7-A7AE21ADC3F5}" srcOrd="1" destOrd="0" presId="urn:microsoft.com/office/officeart/2005/8/layout/radial5"/>
    <dgm:cxn modelId="{A5A68876-F796-49C5-A0AF-D7682C18EBC7}" type="presOf" srcId="{F476D4B3-B346-4C2C-BA2E-7CA999A0E4DB}" destId="{F12B40F3-9281-4D84-AA2A-1F6AA1EAC438}" srcOrd="1" destOrd="0" presId="urn:microsoft.com/office/officeart/2005/8/layout/radial5"/>
    <dgm:cxn modelId="{BDCFC3BA-BD99-4B19-B707-6D1D3962BB44}" type="presOf" srcId="{36B1396B-68CD-43A9-9CAD-41A67EABDD41}" destId="{3CE40083-EAA0-4642-80D2-DEC1A27F3837}" srcOrd="0" destOrd="0" presId="urn:microsoft.com/office/officeart/2005/8/layout/radial5"/>
    <dgm:cxn modelId="{8B2E7CE9-3FFB-45F8-836F-726D2AD3C249}" type="presOf" srcId="{D0C94D58-E296-4D2F-BABF-A2613D87FFD3}" destId="{513A5296-1AE7-4587-91D2-62FC2F8884C9}" srcOrd="0" destOrd="0" presId="urn:microsoft.com/office/officeart/2005/8/layout/radial5"/>
    <dgm:cxn modelId="{9D3851E6-AFD4-4C8E-8CC6-3331261E7B66}" type="presOf" srcId="{51080CE7-A90E-4796-AF46-370115D5F27A}" destId="{9BE5F83A-254C-4C18-9C58-7D062A88CC6A}" srcOrd="1" destOrd="0" presId="urn:microsoft.com/office/officeart/2005/8/layout/radial5"/>
    <dgm:cxn modelId="{91564D9E-DD43-4DE7-98EA-92A5161DEC44}" type="presOf" srcId="{B43535BD-2122-4108-B2E3-C3DD03500EA7}" destId="{06A20A33-B16D-40D6-9DD8-36BF5B233722}" srcOrd="0" destOrd="0" presId="urn:microsoft.com/office/officeart/2005/8/layout/radial5"/>
    <dgm:cxn modelId="{7CEDEA8A-8947-48BD-A337-1081BE7A0EA9}" type="presParOf" srcId="{0D6C94DB-8668-41DB-B324-0D731A60D59A}" destId="{513A5296-1AE7-4587-91D2-62FC2F8884C9}" srcOrd="0" destOrd="0" presId="urn:microsoft.com/office/officeart/2005/8/layout/radial5"/>
    <dgm:cxn modelId="{96B31484-7D75-4FB2-96EA-CD942BFAADE8}" type="presParOf" srcId="{0D6C94DB-8668-41DB-B324-0D731A60D59A}" destId="{E7BDF54B-40D9-4C13-9581-3734D83776B7}" srcOrd="1" destOrd="0" presId="urn:microsoft.com/office/officeart/2005/8/layout/radial5"/>
    <dgm:cxn modelId="{4950CBF3-E55A-4D20-94A6-14EFF2F8B257}" type="presParOf" srcId="{E7BDF54B-40D9-4C13-9581-3734D83776B7}" destId="{554C13B7-40F7-4FC4-BAA3-B82F54E7493B}" srcOrd="0" destOrd="0" presId="urn:microsoft.com/office/officeart/2005/8/layout/radial5"/>
    <dgm:cxn modelId="{19AF5E83-7791-4BB0-8EF0-49F3A96A6334}" type="presParOf" srcId="{0D6C94DB-8668-41DB-B324-0D731A60D59A}" destId="{186C0682-B815-4842-8E4D-A8037B066F03}" srcOrd="2" destOrd="0" presId="urn:microsoft.com/office/officeart/2005/8/layout/radial5"/>
    <dgm:cxn modelId="{94DF818E-7E89-470C-B109-37FF3D2392C9}" type="presParOf" srcId="{0D6C94DB-8668-41DB-B324-0D731A60D59A}" destId="{CE7C12E3-C2E4-4171-BA0C-98FF6F9EFA58}" srcOrd="3" destOrd="0" presId="urn:microsoft.com/office/officeart/2005/8/layout/radial5"/>
    <dgm:cxn modelId="{42AF71F5-C081-4FB7-9DED-39A5DC29ADE4}" type="presParOf" srcId="{CE7C12E3-C2E4-4171-BA0C-98FF6F9EFA58}" destId="{E70E8B10-8B91-472C-BAE7-A7AE21ADC3F5}" srcOrd="0" destOrd="0" presId="urn:microsoft.com/office/officeart/2005/8/layout/radial5"/>
    <dgm:cxn modelId="{250B821D-8C49-4FEB-B992-86EF6D3C6AE4}" type="presParOf" srcId="{0D6C94DB-8668-41DB-B324-0D731A60D59A}" destId="{3CE40083-EAA0-4642-80D2-DEC1A27F3837}" srcOrd="4" destOrd="0" presId="urn:microsoft.com/office/officeart/2005/8/layout/radial5"/>
    <dgm:cxn modelId="{0FDD4B58-6335-4022-8820-35D3ED651D82}" type="presParOf" srcId="{0D6C94DB-8668-41DB-B324-0D731A60D59A}" destId="{7CF792C1-570E-410B-AEAA-CB9BF10C93B5}" srcOrd="5" destOrd="0" presId="urn:microsoft.com/office/officeart/2005/8/layout/radial5"/>
    <dgm:cxn modelId="{B82E4369-8F72-44F4-B723-BC937C09C3DB}" type="presParOf" srcId="{7CF792C1-570E-410B-AEAA-CB9BF10C93B5}" destId="{9BE5F83A-254C-4C18-9C58-7D062A88CC6A}" srcOrd="0" destOrd="0" presId="urn:microsoft.com/office/officeart/2005/8/layout/radial5"/>
    <dgm:cxn modelId="{8A3DDE38-3F33-4859-BAB5-E48D90F49EE6}" type="presParOf" srcId="{0D6C94DB-8668-41DB-B324-0D731A60D59A}" destId="{E47B317D-6C86-41A9-92E0-E1E8B555CE98}" srcOrd="6" destOrd="0" presId="urn:microsoft.com/office/officeart/2005/8/layout/radial5"/>
    <dgm:cxn modelId="{7533C572-6741-4BD5-A9C9-089F3D28B73F}" type="presParOf" srcId="{0D6C94DB-8668-41DB-B324-0D731A60D59A}" destId="{7489697F-F867-400A-B373-2E7ED2B052B8}" srcOrd="7" destOrd="0" presId="urn:microsoft.com/office/officeart/2005/8/layout/radial5"/>
    <dgm:cxn modelId="{35ABAA1F-88AD-4C06-89A7-C9B498CAA95C}" type="presParOf" srcId="{7489697F-F867-400A-B373-2E7ED2B052B8}" destId="{F12B40F3-9281-4D84-AA2A-1F6AA1EAC438}" srcOrd="0" destOrd="0" presId="urn:microsoft.com/office/officeart/2005/8/layout/radial5"/>
    <dgm:cxn modelId="{B55A7918-F2BD-41FC-8F9D-597F8B7F0591}" type="presParOf" srcId="{0D6C94DB-8668-41DB-B324-0D731A60D59A}" destId="{8413B139-6125-458B-A5DE-0B79C7A2AB5F}" srcOrd="8" destOrd="0" presId="urn:microsoft.com/office/officeart/2005/8/layout/radial5"/>
    <dgm:cxn modelId="{A16EF4DA-EE3D-44E2-99A9-F9E5ECEA711F}" type="presParOf" srcId="{0D6C94DB-8668-41DB-B324-0D731A60D59A}" destId="{1129E93B-2423-4294-BE8E-10F949D494F6}" srcOrd="9" destOrd="0" presId="urn:microsoft.com/office/officeart/2005/8/layout/radial5"/>
    <dgm:cxn modelId="{F8C434E8-8940-4441-B58F-570D0D22E88B}" type="presParOf" srcId="{1129E93B-2423-4294-BE8E-10F949D494F6}" destId="{51F83C3E-2808-4563-99AA-5D546B97978F}" srcOrd="0" destOrd="0" presId="urn:microsoft.com/office/officeart/2005/8/layout/radial5"/>
    <dgm:cxn modelId="{EFB5EA53-8C45-4A38-B927-31B96BEC20A0}" type="presParOf" srcId="{0D6C94DB-8668-41DB-B324-0D731A60D59A}" destId="{1A941ACC-0A3C-4A2C-BEC5-2235CB8DEE77}" srcOrd="10" destOrd="0" presId="urn:microsoft.com/office/officeart/2005/8/layout/radial5"/>
    <dgm:cxn modelId="{E2ABF128-43FF-41AA-8F4A-B9028E234B2A}" type="presParOf" srcId="{0D6C94DB-8668-41DB-B324-0D731A60D59A}" destId="{712379C0-2DE9-4E6B-864A-63DC464D825F}" srcOrd="11" destOrd="0" presId="urn:microsoft.com/office/officeart/2005/8/layout/radial5"/>
    <dgm:cxn modelId="{950CD900-1BBF-4FC3-8E62-C66CB9A25DD0}" type="presParOf" srcId="{712379C0-2DE9-4E6B-864A-63DC464D825F}" destId="{3833F3B0-815F-4511-A941-2BB800B065F2}" srcOrd="0" destOrd="0" presId="urn:microsoft.com/office/officeart/2005/8/layout/radial5"/>
    <dgm:cxn modelId="{9BB918F0-B27D-432D-BB44-063CB88FDD4B}" type="presParOf" srcId="{0D6C94DB-8668-41DB-B324-0D731A60D59A}" destId="{06A20A33-B16D-40D6-9DD8-36BF5B23372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07872-D608-43B2-ADE1-7D8C259D178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556F1-DA70-4FA2-AE70-E8B49CA7B2B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u="none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Требования к проведению</a:t>
          </a:r>
          <a:endParaRPr lang="ru-RU" sz="2400" b="1" i="1" u="none" dirty="0">
            <a:solidFill>
              <a:schemeClr val="accent4">
                <a:lumMod val="75000"/>
              </a:schemeClr>
            </a:solidFill>
          </a:endParaRPr>
        </a:p>
      </dgm:t>
    </dgm:pt>
    <dgm:pt modelId="{44092772-6F83-4E53-9358-7886868BA6EE}" type="parTrans" cxnId="{DBA8CD6D-2D34-4584-B32D-CF6D6FABC4F8}">
      <dgm:prSet/>
      <dgm:spPr/>
      <dgm:t>
        <a:bodyPr/>
        <a:lstStyle/>
        <a:p>
          <a:endParaRPr lang="ru-RU"/>
        </a:p>
      </dgm:t>
    </dgm:pt>
    <dgm:pt modelId="{CBF752F3-92F1-435D-B42C-F0BFB82109ED}" type="sibTrans" cxnId="{DBA8CD6D-2D34-4584-B32D-CF6D6FABC4F8}">
      <dgm:prSet/>
      <dgm:spPr/>
      <dgm:t>
        <a:bodyPr/>
        <a:lstStyle/>
        <a:p>
          <a:endParaRPr lang="ru-RU"/>
        </a:p>
      </dgm:t>
    </dgm:pt>
    <dgm:pt modelId="{F91E5F70-99E0-4FDD-8071-557B31EC990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Проводятся на начальном этапе утомления. 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85FA4-679A-4D8B-8C4A-4D904ABC5024}" type="parTrans" cxnId="{51D97874-141C-457F-8B27-A71972ADDBC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F83F59A-9FDF-46F8-9C0E-4B4F6AB250C3}" type="sibTrans" cxnId="{51D97874-141C-457F-8B27-A71972ADDBC1}">
      <dgm:prSet/>
      <dgm:spPr/>
      <dgm:t>
        <a:bodyPr/>
        <a:lstStyle/>
        <a:p>
          <a:endParaRPr lang="ru-RU"/>
        </a:p>
      </dgm:t>
    </dgm:pt>
    <dgm:pt modelId="{4A1BC179-0CD8-4302-830F-58D49F047C7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Упражнения должны быть знакомы детям, интересны и просты по структуре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A50550-84FD-405D-8C5F-79B9DE25D720}" type="parTrans" cxnId="{949AC9A2-31D5-4DFD-B8A3-853ADBC63D1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674D3C6-47A7-493B-AF54-DF087F4420A7}" type="sibTrans" cxnId="{949AC9A2-31D5-4DFD-B8A3-853ADBC63D18}">
      <dgm:prSet/>
      <dgm:spPr/>
      <dgm:t>
        <a:bodyPr/>
        <a:lstStyle/>
        <a:p>
          <a:endParaRPr lang="ru-RU"/>
        </a:p>
      </dgm:t>
    </dgm:pt>
    <dgm:pt modelId="{D1411249-30A7-4570-A8E0-380199BBCEA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физкультминуток</a:t>
          </a:r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должно органически сочетаться с программным содержанием ООД.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EA34D6-26F8-4FE1-B7CE-745495731298}" type="parTrans" cxnId="{77654435-639A-4EAA-BEC8-9654E4F7D30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93B6B73-6B7B-404E-8DD6-7344642BBA27}" type="sibTrans" cxnId="{77654435-639A-4EAA-BEC8-9654E4F7D30C}">
      <dgm:prSet/>
      <dgm:spPr/>
      <dgm:t>
        <a:bodyPr/>
        <a:lstStyle/>
        <a:p>
          <a:endParaRPr lang="ru-RU"/>
        </a:p>
      </dgm:t>
    </dgm:pt>
    <dgm:pt modelId="{92EC3C80-4EB2-4A7B-ADD1-5FD104FAC60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Должны быть удобны на </a:t>
          </a:r>
          <a:r>
            <a: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ограниченной</a:t>
          </a:r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площади.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183D9-7643-4E5E-8DA0-9CF6A0DE60B9}" type="parTrans" cxnId="{71EAB985-150A-4488-B92D-444AC85DF64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B00145A-B8EE-4A77-8107-2387583EB2C7}" type="sibTrans" cxnId="{71EAB985-150A-4488-B92D-444AC85DF64A}">
      <dgm:prSet/>
      <dgm:spPr/>
      <dgm:t>
        <a:bodyPr/>
        <a:lstStyle/>
        <a:p>
          <a:endParaRPr lang="ru-RU"/>
        </a:p>
      </dgm:t>
    </dgm:pt>
    <dgm:pt modelId="{BC8450CA-0E4A-4F09-8403-2AA2B72DA3B8}">
      <dgm:prSet/>
      <dgm:spPr/>
      <dgm:t>
        <a:bodyPr/>
        <a:lstStyle/>
        <a:p>
          <a:endParaRPr lang="ru-RU" dirty="0"/>
        </a:p>
      </dgm:t>
    </dgm:pt>
    <dgm:pt modelId="{84DF1C48-9C1A-4706-8673-FA97B68C4BB0}" type="parTrans" cxnId="{1CEB9E57-3DBB-4CF4-8850-3FBB11F2D4BA}">
      <dgm:prSet/>
      <dgm:spPr/>
      <dgm:t>
        <a:bodyPr/>
        <a:lstStyle/>
        <a:p>
          <a:endParaRPr lang="ru-RU"/>
        </a:p>
      </dgm:t>
    </dgm:pt>
    <dgm:pt modelId="{3479F0FD-61DF-41B8-88B1-E1558461C54A}" type="sibTrans" cxnId="{1CEB9E57-3DBB-4CF4-8850-3FBB11F2D4BA}">
      <dgm:prSet/>
      <dgm:spPr/>
      <dgm:t>
        <a:bodyPr/>
        <a:lstStyle/>
        <a:p>
          <a:endParaRPr lang="ru-RU"/>
        </a:p>
      </dgm:t>
    </dgm:pt>
    <dgm:pt modelId="{6964AE25-D46B-4AC8-80F3-92DCC4C6782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Упражнения должны включать движения, которые будут воздействовать на крупные группы мышц, и улучшать функциональную деятельность всех органов и систем.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B89409-0368-40BE-BACB-AD04EB84CD67}" type="parTrans" cxnId="{35228289-9375-4AC2-88DC-9339B8368EA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CA7D21B-219D-407D-A696-B61D0ABFF1CE}" type="sibTrans" cxnId="{35228289-9375-4AC2-88DC-9339B8368EA5}">
      <dgm:prSet/>
      <dgm:spPr/>
      <dgm:t>
        <a:bodyPr/>
        <a:lstStyle/>
        <a:p>
          <a:endParaRPr lang="ru-RU"/>
        </a:p>
      </dgm:t>
    </dgm:pt>
    <dgm:pt modelId="{5AF9FDBB-7BCB-413B-8151-ECFC79A71BC3}">
      <dgm:prSet/>
      <dgm:spPr/>
      <dgm:t>
        <a:bodyPr/>
        <a:lstStyle/>
        <a:p>
          <a:endParaRPr lang="ru-RU" dirty="0"/>
        </a:p>
      </dgm:t>
    </dgm:pt>
    <dgm:pt modelId="{BCA5AD8B-5798-40A5-90BC-3A31A5996E8F}" type="parTrans" cxnId="{88064FB0-27DA-48F0-B0DD-13F78984E49E}">
      <dgm:prSet/>
      <dgm:spPr/>
      <dgm:t>
        <a:bodyPr/>
        <a:lstStyle/>
        <a:p>
          <a:endParaRPr lang="ru-RU"/>
        </a:p>
      </dgm:t>
    </dgm:pt>
    <dgm:pt modelId="{1693650F-E433-491A-8735-2609F6C1A458}" type="sibTrans" cxnId="{88064FB0-27DA-48F0-B0DD-13F78984E49E}">
      <dgm:prSet/>
      <dgm:spPr/>
      <dgm:t>
        <a:bodyPr/>
        <a:lstStyle/>
        <a:p>
          <a:endParaRPr lang="ru-RU"/>
        </a:p>
      </dgm:t>
    </dgm:pt>
    <dgm:pt modelId="{F9226BB4-A1EE-4B8C-8094-E60D4338C3C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Комплекс физкультминуток обычно состоит из 2-4 упражнений: для рук и плечевого пояса, для туловища, для ног.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F0CCE4-1D4F-4ADB-BF54-1FBA1E274D9D}" type="parTrans" cxnId="{C5C6E75A-9D27-49ED-BDEA-81D60D7DEBD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BF8206C-E82F-4471-B488-FD6F4B4250AC}" type="sibTrans" cxnId="{C5C6E75A-9D27-49ED-BDEA-81D60D7DEBDD}">
      <dgm:prSet/>
      <dgm:spPr/>
      <dgm:t>
        <a:bodyPr/>
        <a:lstStyle/>
        <a:p>
          <a:endParaRPr lang="ru-RU"/>
        </a:p>
      </dgm:t>
    </dgm:pt>
    <dgm:pt modelId="{EC6CADDE-1A79-4E83-84CA-139508F89288}" type="pres">
      <dgm:prSet presAssocID="{C5607872-D608-43B2-ADE1-7D8C259D17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366AF0-DF66-4BB6-B16A-EB268289221B}" type="pres">
      <dgm:prSet presAssocID="{582556F1-DA70-4FA2-AE70-E8B49CA7B2B6}" presName="centerShape" presStyleLbl="node0" presStyleIdx="0" presStyleCnt="1" custScaleX="122190" custScaleY="124851"/>
      <dgm:spPr/>
      <dgm:t>
        <a:bodyPr/>
        <a:lstStyle/>
        <a:p>
          <a:endParaRPr lang="ru-RU"/>
        </a:p>
      </dgm:t>
    </dgm:pt>
    <dgm:pt modelId="{E26D06A2-094C-4CA3-84D5-9795AD7C0E8F}" type="pres">
      <dgm:prSet presAssocID="{48285FA4-679A-4D8B-8C4A-4D904ABC502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BAF59629-CD1C-4AC4-BCB7-40FEE4B66C79}" type="pres">
      <dgm:prSet presAssocID="{48285FA4-679A-4D8B-8C4A-4D904ABC502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ABBD018-CC42-41E5-8564-FE0BF20C80CD}" type="pres">
      <dgm:prSet presAssocID="{F91E5F70-99E0-4FDD-8071-557B31EC99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538E3-8C19-4C84-B948-7C17480F3DE7}" type="pres">
      <dgm:prSet presAssocID="{E2A50550-84FD-405D-8C5F-79B9DE25D72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0C4FFC5F-D923-4021-AC57-FCEF5DE93148}" type="pres">
      <dgm:prSet presAssocID="{E2A50550-84FD-405D-8C5F-79B9DE25D72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02BAEBE-59A9-48C4-A730-0FC37472B4B0}" type="pres">
      <dgm:prSet presAssocID="{4A1BC179-0CD8-4302-830F-58D49F047C70}" presName="node" presStyleLbl="node1" presStyleIdx="1" presStyleCnt="6" custScaleX="111739" custScaleY="107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DB374-E80F-4505-B3D5-F0988DF05B7B}" type="pres">
      <dgm:prSet presAssocID="{70EA34D6-26F8-4FE1-B7CE-745495731298}" presName="parTrans" presStyleLbl="sibTrans2D1" presStyleIdx="2" presStyleCnt="6"/>
      <dgm:spPr/>
      <dgm:t>
        <a:bodyPr/>
        <a:lstStyle/>
        <a:p>
          <a:endParaRPr lang="ru-RU"/>
        </a:p>
      </dgm:t>
    </dgm:pt>
    <dgm:pt modelId="{C1B461D7-CA4D-492A-8520-42DC68A6F7F4}" type="pres">
      <dgm:prSet presAssocID="{70EA34D6-26F8-4FE1-B7CE-74549573129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41ED2C5-3091-47E9-8A71-072D978D4ED4}" type="pres">
      <dgm:prSet presAssocID="{D1411249-30A7-4570-A8E0-380199BBCEA9}" presName="node" presStyleLbl="node1" presStyleIdx="2" presStyleCnt="6" custScaleX="134832" custScaleY="124622" custRadScaleRad="117457" custRadScaleInc="-1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ACFD6-C67E-49EB-A1C2-100C7CE0B85B}" type="pres">
      <dgm:prSet presAssocID="{425183D9-7643-4E5E-8DA0-9CF6A0DE60B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72A119F-793B-491D-9629-329BBA532F27}" type="pres">
      <dgm:prSet presAssocID="{425183D9-7643-4E5E-8DA0-9CF6A0DE60B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A90D15F-F2DA-4C74-AB51-3A9D6B8FC206}" type="pres">
      <dgm:prSet presAssocID="{92EC3C80-4EB2-4A7B-ADD1-5FD104FAC6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645D9-980B-4CFE-BF1F-F7CF9AB01A3C}" type="pres">
      <dgm:prSet presAssocID="{37F0CCE4-1D4F-4ADB-BF54-1FBA1E274D9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9BFCD05-F3F7-48B4-8E38-B5A4DBBCDA16}" type="pres">
      <dgm:prSet presAssocID="{37F0CCE4-1D4F-4ADB-BF54-1FBA1E274D9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DFD1351-6BDE-455C-AD72-0B5A9ED9045D}" type="pres">
      <dgm:prSet presAssocID="{F9226BB4-A1EE-4B8C-8094-E60D4338C3CC}" presName="node" presStyleLbl="node1" presStyleIdx="4" presStyleCnt="6" custScaleX="137055" custScaleY="129322" custRadScaleRad="110741" custRadScaleInc="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791A4-25D5-4FF8-90A3-BBE4940D6C26}" type="pres">
      <dgm:prSet presAssocID="{D3B89409-0368-40BE-BACB-AD04EB84CD67}" presName="parTrans" presStyleLbl="sibTrans2D1" presStyleIdx="5" presStyleCnt="6"/>
      <dgm:spPr/>
      <dgm:t>
        <a:bodyPr/>
        <a:lstStyle/>
        <a:p>
          <a:endParaRPr lang="ru-RU"/>
        </a:p>
      </dgm:t>
    </dgm:pt>
    <dgm:pt modelId="{EB61ED5D-9041-45B2-B84A-650887A3FFC8}" type="pres">
      <dgm:prSet presAssocID="{D3B89409-0368-40BE-BACB-AD04EB84CD6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29C33505-4E97-4144-B885-24B368305859}" type="pres">
      <dgm:prSet presAssocID="{6964AE25-D46B-4AC8-80F3-92DCC4C67827}" presName="node" presStyleLbl="node1" presStyleIdx="5" presStyleCnt="6" custScaleX="153993" custScaleY="147950" custRadScaleRad="122160" custRadScaleInc="-1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8E716-A80F-4643-800C-DF6DAEEADA2D}" type="presOf" srcId="{37F0CCE4-1D4F-4ADB-BF54-1FBA1E274D9D}" destId="{9FF645D9-980B-4CFE-BF1F-F7CF9AB01A3C}" srcOrd="0" destOrd="0" presId="urn:microsoft.com/office/officeart/2005/8/layout/radial5"/>
    <dgm:cxn modelId="{71EAB985-150A-4488-B92D-444AC85DF64A}" srcId="{582556F1-DA70-4FA2-AE70-E8B49CA7B2B6}" destId="{92EC3C80-4EB2-4A7B-ADD1-5FD104FAC60F}" srcOrd="3" destOrd="0" parTransId="{425183D9-7643-4E5E-8DA0-9CF6A0DE60B9}" sibTransId="{6B00145A-B8EE-4A77-8107-2387583EB2C7}"/>
    <dgm:cxn modelId="{C411F235-C745-4511-8DA6-6B60CE8983E7}" type="presOf" srcId="{D3B89409-0368-40BE-BACB-AD04EB84CD67}" destId="{EB61ED5D-9041-45B2-B84A-650887A3FFC8}" srcOrd="1" destOrd="0" presId="urn:microsoft.com/office/officeart/2005/8/layout/radial5"/>
    <dgm:cxn modelId="{442F6718-0B80-4836-923C-1C5D0E382960}" type="presOf" srcId="{425183D9-7643-4E5E-8DA0-9CF6A0DE60B9}" destId="{0FDACFD6-C67E-49EB-A1C2-100C7CE0B85B}" srcOrd="0" destOrd="0" presId="urn:microsoft.com/office/officeart/2005/8/layout/radial5"/>
    <dgm:cxn modelId="{3E65DDB6-93EC-4C6E-8A3C-08142C89F734}" type="presOf" srcId="{582556F1-DA70-4FA2-AE70-E8B49CA7B2B6}" destId="{9B366AF0-DF66-4BB6-B16A-EB268289221B}" srcOrd="0" destOrd="0" presId="urn:microsoft.com/office/officeart/2005/8/layout/radial5"/>
    <dgm:cxn modelId="{F044204C-C280-43C8-943D-9759D20D8489}" type="presOf" srcId="{D1411249-30A7-4570-A8E0-380199BBCEA9}" destId="{F41ED2C5-3091-47E9-8A71-072D978D4ED4}" srcOrd="0" destOrd="0" presId="urn:microsoft.com/office/officeart/2005/8/layout/radial5"/>
    <dgm:cxn modelId="{F7805B95-3909-416E-B2FE-E9DC4501F62F}" type="presOf" srcId="{F91E5F70-99E0-4FDD-8071-557B31EC990B}" destId="{BABBD018-CC42-41E5-8564-FE0BF20C80CD}" srcOrd="0" destOrd="0" presId="urn:microsoft.com/office/officeart/2005/8/layout/radial5"/>
    <dgm:cxn modelId="{35228289-9375-4AC2-88DC-9339B8368EA5}" srcId="{582556F1-DA70-4FA2-AE70-E8B49CA7B2B6}" destId="{6964AE25-D46B-4AC8-80F3-92DCC4C67827}" srcOrd="5" destOrd="0" parTransId="{D3B89409-0368-40BE-BACB-AD04EB84CD67}" sibTransId="{7CA7D21B-219D-407D-A696-B61D0ABFF1CE}"/>
    <dgm:cxn modelId="{77654435-639A-4EAA-BEC8-9654E4F7D30C}" srcId="{582556F1-DA70-4FA2-AE70-E8B49CA7B2B6}" destId="{D1411249-30A7-4570-A8E0-380199BBCEA9}" srcOrd="2" destOrd="0" parTransId="{70EA34D6-26F8-4FE1-B7CE-745495731298}" sibTransId="{593B6B73-6B7B-404E-8DD6-7344642BBA27}"/>
    <dgm:cxn modelId="{6F643066-A3CC-4897-B38C-9615DD7950BD}" type="presOf" srcId="{70EA34D6-26F8-4FE1-B7CE-745495731298}" destId="{F31DB374-E80F-4505-B3D5-F0988DF05B7B}" srcOrd="0" destOrd="0" presId="urn:microsoft.com/office/officeart/2005/8/layout/radial5"/>
    <dgm:cxn modelId="{949AC9A2-31D5-4DFD-B8A3-853ADBC63D18}" srcId="{582556F1-DA70-4FA2-AE70-E8B49CA7B2B6}" destId="{4A1BC179-0CD8-4302-830F-58D49F047C70}" srcOrd="1" destOrd="0" parTransId="{E2A50550-84FD-405D-8C5F-79B9DE25D720}" sibTransId="{0674D3C6-47A7-493B-AF54-DF087F4420A7}"/>
    <dgm:cxn modelId="{2DA58A09-4C35-4D8A-BDA4-762652D482FA}" type="presOf" srcId="{37F0CCE4-1D4F-4ADB-BF54-1FBA1E274D9D}" destId="{E9BFCD05-F3F7-48B4-8E38-B5A4DBBCDA16}" srcOrd="1" destOrd="0" presId="urn:microsoft.com/office/officeart/2005/8/layout/radial5"/>
    <dgm:cxn modelId="{C5C6E75A-9D27-49ED-BDEA-81D60D7DEBDD}" srcId="{582556F1-DA70-4FA2-AE70-E8B49CA7B2B6}" destId="{F9226BB4-A1EE-4B8C-8094-E60D4338C3CC}" srcOrd="4" destOrd="0" parTransId="{37F0CCE4-1D4F-4ADB-BF54-1FBA1E274D9D}" sibTransId="{EBF8206C-E82F-4471-B488-FD6F4B4250AC}"/>
    <dgm:cxn modelId="{395584AB-B3E3-47F5-BF19-0487E447D861}" type="presOf" srcId="{48285FA4-679A-4D8B-8C4A-4D904ABC5024}" destId="{BAF59629-CD1C-4AC4-BCB7-40FEE4B66C79}" srcOrd="1" destOrd="0" presId="urn:microsoft.com/office/officeart/2005/8/layout/radial5"/>
    <dgm:cxn modelId="{9A4AD9E3-EF99-44F2-A48F-F2267D62594D}" type="presOf" srcId="{6964AE25-D46B-4AC8-80F3-92DCC4C67827}" destId="{29C33505-4E97-4144-B885-24B368305859}" srcOrd="0" destOrd="0" presId="urn:microsoft.com/office/officeart/2005/8/layout/radial5"/>
    <dgm:cxn modelId="{51D97874-141C-457F-8B27-A71972ADDBC1}" srcId="{582556F1-DA70-4FA2-AE70-E8B49CA7B2B6}" destId="{F91E5F70-99E0-4FDD-8071-557B31EC990B}" srcOrd="0" destOrd="0" parTransId="{48285FA4-679A-4D8B-8C4A-4D904ABC5024}" sibTransId="{6F83F59A-9FDF-46F8-9C0E-4B4F6AB250C3}"/>
    <dgm:cxn modelId="{362EAFBB-A8B9-4765-AB8B-581E53B00D90}" type="presOf" srcId="{48285FA4-679A-4D8B-8C4A-4D904ABC5024}" destId="{E26D06A2-094C-4CA3-84D5-9795AD7C0E8F}" srcOrd="0" destOrd="0" presId="urn:microsoft.com/office/officeart/2005/8/layout/radial5"/>
    <dgm:cxn modelId="{88064FB0-27DA-48F0-B0DD-13F78984E49E}" srcId="{C5607872-D608-43B2-ADE1-7D8C259D1789}" destId="{5AF9FDBB-7BCB-413B-8151-ECFC79A71BC3}" srcOrd="2" destOrd="0" parTransId="{BCA5AD8B-5798-40A5-90BC-3A31A5996E8F}" sibTransId="{1693650F-E433-491A-8735-2609F6C1A458}"/>
    <dgm:cxn modelId="{293BA155-AE69-4726-84E5-187C43CC76EC}" type="presOf" srcId="{425183D9-7643-4E5E-8DA0-9CF6A0DE60B9}" destId="{872A119F-793B-491D-9629-329BBA532F27}" srcOrd="1" destOrd="0" presId="urn:microsoft.com/office/officeart/2005/8/layout/radial5"/>
    <dgm:cxn modelId="{DBA8CD6D-2D34-4584-B32D-CF6D6FABC4F8}" srcId="{C5607872-D608-43B2-ADE1-7D8C259D1789}" destId="{582556F1-DA70-4FA2-AE70-E8B49CA7B2B6}" srcOrd="0" destOrd="0" parTransId="{44092772-6F83-4E53-9358-7886868BA6EE}" sibTransId="{CBF752F3-92F1-435D-B42C-F0BFB82109ED}"/>
    <dgm:cxn modelId="{430A7F75-F66A-4FD9-88BA-A3CBC558312B}" type="presOf" srcId="{F9226BB4-A1EE-4B8C-8094-E60D4338C3CC}" destId="{3DFD1351-6BDE-455C-AD72-0B5A9ED9045D}" srcOrd="0" destOrd="0" presId="urn:microsoft.com/office/officeart/2005/8/layout/radial5"/>
    <dgm:cxn modelId="{01506BC1-BDFF-4B18-8771-0ACFD8D0B244}" type="presOf" srcId="{E2A50550-84FD-405D-8C5F-79B9DE25D720}" destId="{FB9538E3-8C19-4C84-B948-7C17480F3DE7}" srcOrd="0" destOrd="0" presId="urn:microsoft.com/office/officeart/2005/8/layout/radial5"/>
    <dgm:cxn modelId="{1CEB9E57-3DBB-4CF4-8850-3FBB11F2D4BA}" srcId="{C5607872-D608-43B2-ADE1-7D8C259D1789}" destId="{BC8450CA-0E4A-4F09-8403-2AA2B72DA3B8}" srcOrd="1" destOrd="0" parTransId="{84DF1C48-9C1A-4706-8673-FA97B68C4BB0}" sibTransId="{3479F0FD-61DF-41B8-88B1-E1558461C54A}"/>
    <dgm:cxn modelId="{5F7B2DC2-69EA-488B-AF22-E02D2410384F}" type="presOf" srcId="{C5607872-D608-43B2-ADE1-7D8C259D1789}" destId="{EC6CADDE-1A79-4E83-84CA-139508F89288}" srcOrd="0" destOrd="0" presId="urn:microsoft.com/office/officeart/2005/8/layout/radial5"/>
    <dgm:cxn modelId="{218FE934-04AE-47F4-BA8E-7B827E524036}" type="presOf" srcId="{E2A50550-84FD-405D-8C5F-79B9DE25D720}" destId="{0C4FFC5F-D923-4021-AC57-FCEF5DE93148}" srcOrd="1" destOrd="0" presId="urn:microsoft.com/office/officeart/2005/8/layout/radial5"/>
    <dgm:cxn modelId="{18681BB7-B4C2-4333-80A4-139C4655AFC3}" type="presOf" srcId="{4A1BC179-0CD8-4302-830F-58D49F047C70}" destId="{202BAEBE-59A9-48C4-A730-0FC37472B4B0}" srcOrd="0" destOrd="0" presId="urn:microsoft.com/office/officeart/2005/8/layout/radial5"/>
    <dgm:cxn modelId="{E061F523-224E-48E9-B46D-1BE5284169A8}" type="presOf" srcId="{92EC3C80-4EB2-4A7B-ADD1-5FD104FAC60F}" destId="{DA90D15F-F2DA-4C74-AB51-3A9D6B8FC206}" srcOrd="0" destOrd="0" presId="urn:microsoft.com/office/officeart/2005/8/layout/radial5"/>
    <dgm:cxn modelId="{6A37ABF9-10F3-4A2C-B545-3E1C5F99FD07}" type="presOf" srcId="{D3B89409-0368-40BE-BACB-AD04EB84CD67}" destId="{B24791A4-25D5-4FF8-90A3-BBE4940D6C26}" srcOrd="0" destOrd="0" presId="urn:microsoft.com/office/officeart/2005/8/layout/radial5"/>
    <dgm:cxn modelId="{708C3DBB-7E8A-449C-A8DD-593208D33741}" type="presOf" srcId="{70EA34D6-26F8-4FE1-B7CE-745495731298}" destId="{C1B461D7-CA4D-492A-8520-42DC68A6F7F4}" srcOrd="1" destOrd="0" presId="urn:microsoft.com/office/officeart/2005/8/layout/radial5"/>
    <dgm:cxn modelId="{174947F6-F52F-40BD-BAF1-1B47CE21BC8D}" type="presParOf" srcId="{EC6CADDE-1A79-4E83-84CA-139508F89288}" destId="{9B366AF0-DF66-4BB6-B16A-EB268289221B}" srcOrd="0" destOrd="0" presId="urn:microsoft.com/office/officeart/2005/8/layout/radial5"/>
    <dgm:cxn modelId="{B24FBEC3-0F93-4F1E-A378-4812CEA373D7}" type="presParOf" srcId="{EC6CADDE-1A79-4E83-84CA-139508F89288}" destId="{E26D06A2-094C-4CA3-84D5-9795AD7C0E8F}" srcOrd="1" destOrd="0" presId="urn:microsoft.com/office/officeart/2005/8/layout/radial5"/>
    <dgm:cxn modelId="{DD25FB1B-9004-47F3-AA3B-8C733DA59A44}" type="presParOf" srcId="{E26D06A2-094C-4CA3-84D5-9795AD7C0E8F}" destId="{BAF59629-CD1C-4AC4-BCB7-40FEE4B66C79}" srcOrd="0" destOrd="0" presId="urn:microsoft.com/office/officeart/2005/8/layout/radial5"/>
    <dgm:cxn modelId="{184A26D4-7E4E-4F85-8B33-6BD7B400B666}" type="presParOf" srcId="{EC6CADDE-1A79-4E83-84CA-139508F89288}" destId="{BABBD018-CC42-41E5-8564-FE0BF20C80CD}" srcOrd="2" destOrd="0" presId="urn:microsoft.com/office/officeart/2005/8/layout/radial5"/>
    <dgm:cxn modelId="{1D8CE8E4-8683-4C5C-8279-EC605C0AA3C5}" type="presParOf" srcId="{EC6CADDE-1A79-4E83-84CA-139508F89288}" destId="{FB9538E3-8C19-4C84-B948-7C17480F3DE7}" srcOrd="3" destOrd="0" presId="urn:microsoft.com/office/officeart/2005/8/layout/radial5"/>
    <dgm:cxn modelId="{9289CE80-06CD-4DE2-B63C-DFAA3D020C82}" type="presParOf" srcId="{FB9538E3-8C19-4C84-B948-7C17480F3DE7}" destId="{0C4FFC5F-D923-4021-AC57-FCEF5DE93148}" srcOrd="0" destOrd="0" presId="urn:microsoft.com/office/officeart/2005/8/layout/radial5"/>
    <dgm:cxn modelId="{72C088C7-3C91-4BC3-8F92-B235D75B86DA}" type="presParOf" srcId="{EC6CADDE-1A79-4E83-84CA-139508F89288}" destId="{202BAEBE-59A9-48C4-A730-0FC37472B4B0}" srcOrd="4" destOrd="0" presId="urn:microsoft.com/office/officeart/2005/8/layout/radial5"/>
    <dgm:cxn modelId="{70C1F3D8-9792-4BA2-857A-939D8D2226F2}" type="presParOf" srcId="{EC6CADDE-1A79-4E83-84CA-139508F89288}" destId="{F31DB374-E80F-4505-B3D5-F0988DF05B7B}" srcOrd="5" destOrd="0" presId="urn:microsoft.com/office/officeart/2005/8/layout/radial5"/>
    <dgm:cxn modelId="{2FBD1BD3-B484-4CBC-8F86-0D085B3241D0}" type="presParOf" srcId="{F31DB374-E80F-4505-B3D5-F0988DF05B7B}" destId="{C1B461D7-CA4D-492A-8520-42DC68A6F7F4}" srcOrd="0" destOrd="0" presId="urn:microsoft.com/office/officeart/2005/8/layout/radial5"/>
    <dgm:cxn modelId="{4DAAAD4E-8E86-433B-BC08-3CA68A9E6506}" type="presParOf" srcId="{EC6CADDE-1A79-4E83-84CA-139508F89288}" destId="{F41ED2C5-3091-47E9-8A71-072D978D4ED4}" srcOrd="6" destOrd="0" presId="urn:microsoft.com/office/officeart/2005/8/layout/radial5"/>
    <dgm:cxn modelId="{F8CA2CD5-6B4E-4024-B33A-4BB0985759E3}" type="presParOf" srcId="{EC6CADDE-1A79-4E83-84CA-139508F89288}" destId="{0FDACFD6-C67E-49EB-A1C2-100C7CE0B85B}" srcOrd="7" destOrd="0" presId="urn:microsoft.com/office/officeart/2005/8/layout/radial5"/>
    <dgm:cxn modelId="{3929009C-4276-45AA-94BF-16C6B2B2C8C0}" type="presParOf" srcId="{0FDACFD6-C67E-49EB-A1C2-100C7CE0B85B}" destId="{872A119F-793B-491D-9629-329BBA532F27}" srcOrd="0" destOrd="0" presId="urn:microsoft.com/office/officeart/2005/8/layout/radial5"/>
    <dgm:cxn modelId="{77D89858-071E-4083-A10D-6ABE75D3FAAD}" type="presParOf" srcId="{EC6CADDE-1A79-4E83-84CA-139508F89288}" destId="{DA90D15F-F2DA-4C74-AB51-3A9D6B8FC206}" srcOrd="8" destOrd="0" presId="urn:microsoft.com/office/officeart/2005/8/layout/radial5"/>
    <dgm:cxn modelId="{3D452762-C99F-4E1C-A143-05A6D35EF813}" type="presParOf" srcId="{EC6CADDE-1A79-4E83-84CA-139508F89288}" destId="{9FF645D9-980B-4CFE-BF1F-F7CF9AB01A3C}" srcOrd="9" destOrd="0" presId="urn:microsoft.com/office/officeart/2005/8/layout/radial5"/>
    <dgm:cxn modelId="{4C232BC8-6447-4A89-9A8C-D2D8847831C9}" type="presParOf" srcId="{9FF645D9-980B-4CFE-BF1F-F7CF9AB01A3C}" destId="{E9BFCD05-F3F7-48B4-8E38-B5A4DBBCDA16}" srcOrd="0" destOrd="0" presId="urn:microsoft.com/office/officeart/2005/8/layout/radial5"/>
    <dgm:cxn modelId="{2AC7D7E0-DB62-4BD6-8792-2D2066C5E7FF}" type="presParOf" srcId="{EC6CADDE-1A79-4E83-84CA-139508F89288}" destId="{3DFD1351-6BDE-455C-AD72-0B5A9ED9045D}" srcOrd="10" destOrd="0" presId="urn:microsoft.com/office/officeart/2005/8/layout/radial5"/>
    <dgm:cxn modelId="{64801F84-FFAE-4B76-AA55-1FDFAF3A27F4}" type="presParOf" srcId="{EC6CADDE-1A79-4E83-84CA-139508F89288}" destId="{B24791A4-25D5-4FF8-90A3-BBE4940D6C26}" srcOrd="11" destOrd="0" presId="urn:microsoft.com/office/officeart/2005/8/layout/radial5"/>
    <dgm:cxn modelId="{380C1FBB-F83F-4069-9479-AA9F1D394F78}" type="presParOf" srcId="{B24791A4-25D5-4FF8-90A3-BBE4940D6C26}" destId="{EB61ED5D-9041-45B2-B84A-650887A3FFC8}" srcOrd="0" destOrd="0" presId="urn:microsoft.com/office/officeart/2005/8/layout/radial5"/>
    <dgm:cxn modelId="{9B980AA3-4D39-40AB-A3C8-D00A0C44EA73}" type="presParOf" srcId="{EC6CADDE-1A79-4E83-84CA-139508F89288}" destId="{29C33505-4E97-4144-B885-24B36830585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FBEE6-86E1-4AF8-8128-352F3E80B438}">
      <dsp:nvSpPr>
        <dsp:cNvPr id="0" name=""/>
        <dsp:cNvSpPr/>
      </dsp:nvSpPr>
      <dsp:spPr>
        <a:xfrm>
          <a:off x="2962670" y="0"/>
          <a:ext cx="4525963" cy="4525963"/>
        </a:xfrm>
        <a:prstGeom prst="triangl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6FA6A1F-3785-4B64-8F2F-3BE21FCA9E88}">
      <dsp:nvSpPr>
        <dsp:cNvPr id="0" name=""/>
        <dsp:cNvSpPr/>
      </dsp:nvSpPr>
      <dsp:spPr>
        <a:xfrm>
          <a:off x="4978903" y="172617"/>
          <a:ext cx="2941875" cy="160883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Повысить или удержать умственную работоспособность детей в процессе ООД (по счету, развитию речи и т. п.), </a:t>
          </a:r>
          <a:endParaRPr lang="ru-RU" sz="18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57440" y="251154"/>
        <a:ext cx="2784801" cy="1451764"/>
      </dsp:txXfrm>
    </dsp:sp>
    <dsp:sp modelId="{86DB4C21-3741-471C-940F-95E59FB4B4A7}">
      <dsp:nvSpPr>
        <dsp:cNvPr id="0" name=""/>
        <dsp:cNvSpPr/>
      </dsp:nvSpPr>
      <dsp:spPr>
        <a:xfrm>
          <a:off x="4978903" y="1972811"/>
          <a:ext cx="2941875" cy="160883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Обеспечить кратковременный активный отдых для дошкольников во время ООД.</a:t>
          </a:r>
          <a:endParaRPr lang="ru-RU" sz="18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57440" y="2051348"/>
        <a:ext cx="2784801" cy="1451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96CC0-C4A3-4D03-9E2C-B3A1DCF3AD51}">
      <dsp:nvSpPr>
        <dsp:cNvPr id="0" name=""/>
        <dsp:cNvSpPr/>
      </dsp:nvSpPr>
      <dsp:spPr>
        <a:xfrm rot="16200000">
          <a:off x="428345" y="-428345"/>
          <a:ext cx="2808312" cy="3665004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Способствует смене позы и характера деятельности путем двигательной активности.</a:t>
          </a:r>
          <a:endParaRPr lang="ru-RU" sz="2800" kern="1200" dirty="0">
            <a:solidFill>
              <a:srgbClr val="7030A0"/>
            </a:solidFill>
          </a:endParaRPr>
        </a:p>
      </dsp:txBody>
      <dsp:txXfrm rot="5400000">
        <a:off x="-1" y="1"/>
        <a:ext cx="3665004" cy="2106234"/>
      </dsp:txXfrm>
    </dsp:sp>
    <dsp:sp modelId="{4C60FA09-EBBF-4930-9D51-379BD1C13954}">
      <dsp:nvSpPr>
        <dsp:cNvPr id="0" name=""/>
        <dsp:cNvSpPr/>
      </dsp:nvSpPr>
      <dsp:spPr>
        <a:xfrm>
          <a:off x="3665004" y="0"/>
          <a:ext cx="3665004" cy="2808312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Снимает утомление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3665004" y="0"/>
        <a:ext cx="3665004" cy="2106234"/>
      </dsp:txXfrm>
    </dsp:sp>
    <dsp:sp modelId="{E19546FA-B3C8-4E32-9DD6-67ED0F1A5E6B}">
      <dsp:nvSpPr>
        <dsp:cNvPr id="0" name=""/>
        <dsp:cNvSpPr/>
      </dsp:nvSpPr>
      <dsp:spPr>
        <a:xfrm rot="10800000">
          <a:off x="0" y="2808312"/>
          <a:ext cx="3665004" cy="2808312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Физические упражнения улучшают кровообращение, работу сердца, легких.</a:t>
          </a:r>
          <a:endParaRPr lang="ru-RU" sz="2800" kern="1200" dirty="0">
            <a:solidFill>
              <a:srgbClr val="7030A0"/>
            </a:solidFill>
          </a:endParaRPr>
        </a:p>
      </dsp:txBody>
      <dsp:txXfrm rot="10800000">
        <a:off x="0" y="3510390"/>
        <a:ext cx="3665004" cy="2106234"/>
      </dsp:txXfrm>
    </dsp:sp>
    <dsp:sp modelId="{E8D8C007-B143-4F00-8CA7-C6EFE604EECC}">
      <dsp:nvSpPr>
        <dsp:cNvPr id="0" name=""/>
        <dsp:cNvSpPr/>
      </dsp:nvSpPr>
      <dsp:spPr>
        <a:xfrm rot="5400000">
          <a:off x="4093350" y="2379966"/>
          <a:ext cx="2808312" cy="3665004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Восстанавливает эмоционально- положительное состояние ребенка.    </a:t>
          </a:r>
          <a:endParaRPr lang="ru-RU" sz="2800" kern="1200" dirty="0">
            <a:solidFill>
              <a:srgbClr val="7030A0"/>
            </a:solidFill>
          </a:endParaRPr>
        </a:p>
      </dsp:txBody>
      <dsp:txXfrm rot="-5400000">
        <a:off x="3665004" y="3510390"/>
        <a:ext cx="3665004" cy="2106234"/>
      </dsp:txXfrm>
    </dsp:sp>
    <dsp:sp modelId="{8915BB39-307C-40B8-8694-02012549992F}">
      <dsp:nvSpPr>
        <dsp:cNvPr id="0" name=""/>
        <dsp:cNvSpPr/>
      </dsp:nvSpPr>
      <dsp:spPr>
        <a:xfrm>
          <a:off x="2510549" y="2180134"/>
          <a:ext cx="2199002" cy="140415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Физкульт</a:t>
          </a:r>
          <a:endParaRPr lang="ru-RU" sz="2800" b="1" i="1" kern="1200" dirty="0" smtClean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минутка</a:t>
          </a:r>
          <a:endParaRPr lang="ru-RU" sz="2800" b="1" i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579094" y="2248679"/>
        <a:ext cx="2061912" cy="1267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9B4F7-3217-411E-AC47-A541441F3760}">
      <dsp:nvSpPr>
        <dsp:cNvPr id="0" name=""/>
        <dsp:cNvSpPr/>
      </dsp:nvSpPr>
      <dsp:spPr>
        <a:xfrm>
          <a:off x="0" y="0"/>
          <a:ext cx="6552728" cy="149056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физкультминутках можно широко использовать</a:t>
          </a:r>
          <a:endParaRPr lang="ru-RU" sz="2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0" y="0"/>
        <a:ext cx="6552728" cy="1490565"/>
      </dsp:txXfrm>
    </dsp:sp>
    <dsp:sp modelId="{5D62B1C4-B6E5-435B-84BB-8C378D30EF64}">
      <dsp:nvSpPr>
        <dsp:cNvPr id="0" name=""/>
        <dsp:cNvSpPr/>
      </dsp:nvSpPr>
      <dsp:spPr>
        <a:xfrm>
          <a:off x="0" y="1490565"/>
          <a:ext cx="1638181" cy="313018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Упражнения для кисти руки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0" y="1490565"/>
        <a:ext cx="1638181" cy="3130187"/>
      </dsp:txXfrm>
    </dsp:sp>
    <dsp:sp modelId="{57B0E29F-696F-4FDB-A083-EFE86D2C9413}">
      <dsp:nvSpPr>
        <dsp:cNvPr id="0" name=""/>
        <dsp:cNvSpPr/>
      </dsp:nvSpPr>
      <dsp:spPr>
        <a:xfrm>
          <a:off x="1643751" y="1338798"/>
          <a:ext cx="1638181" cy="330832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Различные жесты руками: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 шарами, орехами, шестигранным карандашом, массажными мячами, ручными эспандерами;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1643751" y="1338798"/>
        <a:ext cx="1638181" cy="3308326"/>
      </dsp:txXfrm>
    </dsp:sp>
    <dsp:sp modelId="{F9E23E1F-9D71-4762-BC27-2E6D01D6D232}">
      <dsp:nvSpPr>
        <dsp:cNvPr id="0" name=""/>
        <dsp:cNvSpPr/>
      </dsp:nvSpPr>
      <dsp:spPr>
        <a:xfrm>
          <a:off x="3276363" y="1490565"/>
          <a:ext cx="1638181" cy="313018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Перекрестные движения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3276363" y="1490565"/>
        <a:ext cx="1638181" cy="3130187"/>
      </dsp:txXfrm>
    </dsp:sp>
    <dsp:sp modelId="{EF44E69A-604C-41C8-A398-E5D7ECCD64AA}">
      <dsp:nvSpPr>
        <dsp:cNvPr id="0" name=""/>
        <dsp:cNvSpPr/>
      </dsp:nvSpPr>
      <dsp:spPr>
        <a:xfrm>
          <a:off x="4914546" y="1490565"/>
          <a:ext cx="1638181" cy="313018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Систематические упражнения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4914546" y="1490565"/>
        <a:ext cx="1638181" cy="3130187"/>
      </dsp:txXfrm>
    </dsp:sp>
    <dsp:sp modelId="{A63E5D75-FB89-4763-9BF1-8C34C1A08932}">
      <dsp:nvSpPr>
        <dsp:cNvPr id="0" name=""/>
        <dsp:cNvSpPr/>
      </dsp:nvSpPr>
      <dsp:spPr>
        <a:xfrm>
          <a:off x="0" y="4620753"/>
          <a:ext cx="6552728" cy="34779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B7EE1-9700-48F4-B00F-CD7175EFA73F}">
      <dsp:nvSpPr>
        <dsp:cNvPr id="0" name=""/>
        <dsp:cNvSpPr/>
      </dsp:nvSpPr>
      <dsp:spPr>
        <a:xfrm>
          <a:off x="2236215" y="0"/>
          <a:ext cx="5184576" cy="518457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16FDA-9893-4DE8-9853-14271828FC1B}">
      <dsp:nvSpPr>
        <dsp:cNvPr id="0" name=""/>
        <dsp:cNvSpPr/>
      </dsp:nvSpPr>
      <dsp:spPr>
        <a:xfrm>
          <a:off x="6870495" y="2305112"/>
          <a:ext cx="2021984" cy="259143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Качественная и глубоко продуманная предварительная работа педагога </a:t>
          </a:r>
          <a:endParaRPr lang="ru-RU" sz="18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69200" y="2403817"/>
        <a:ext cx="1824574" cy="2394026"/>
      </dsp:txXfrm>
    </dsp:sp>
    <dsp:sp modelId="{DBC915AC-DBCF-45CB-BA2F-1D7816715D6F}">
      <dsp:nvSpPr>
        <dsp:cNvPr id="0" name=""/>
        <dsp:cNvSpPr/>
      </dsp:nvSpPr>
      <dsp:spPr>
        <a:xfrm>
          <a:off x="3816419" y="3096345"/>
          <a:ext cx="2021984" cy="202198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Музыкальное сопровождение (бубен, барабан, фортепиано, аудиозаписи) </a:t>
          </a:r>
          <a:endParaRPr lang="ru-RU" sz="18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5124" y="3195050"/>
        <a:ext cx="1824574" cy="1824574"/>
      </dsp:txXfrm>
    </dsp:sp>
    <dsp:sp modelId="{2784C9E3-8381-4467-9499-EF7D46B9D2EC}">
      <dsp:nvSpPr>
        <dsp:cNvPr id="0" name=""/>
        <dsp:cNvSpPr/>
      </dsp:nvSpPr>
      <dsp:spPr>
        <a:xfrm>
          <a:off x="586475" y="2376262"/>
          <a:ext cx="2021984" cy="244914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Включенные в физкультминутки упражнения для мышц кисти и пальцев рук повышают работоспособность, содействуют развитию мышц кисти, благоприятствуют развитию речи ребенка.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180" y="2474967"/>
        <a:ext cx="1824574" cy="2251739"/>
      </dsp:txXfrm>
    </dsp:sp>
    <dsp:sp modelId="{46C6E47B-F79F-4479-A70C-01715AEEDCE3}">
      <dsp:nvSpPr>
        <dsp:cNvPr id="0" name=""/>
        <dsp:cNvSpPr/>
      </dsp:nvSpPr>
      <dsp:spPr>
        <a:xfrm>
          <a:off x="3122505" y="0"/>
          <a:ext cx="3383851" cy="2366793"/>
        </a:xfrm>
        <a:prstGeom prst="flowChartExtra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эффективность проведения физкультминуток влияет</a:t>
          </a:r>
          <a:endParaRPr lang="ru-RU" sz="14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8468" y="1183397"/>
        <a:ext cx="1691925" cy="1183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A5296-1AE7-4587-91D2-62FC2F8884C9}">
      <dsp:nvSpPr>
        <dsp:cNvPr id="0" name=""/>
        <dsp:cNvSpPr/>
      </dsp:nvSpPr>
      <dsp:spPr>
        <a:xfrm>
          <a:off x="3208259" y="1660243"/>
          <a:ext cx="1670734" cy="172247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Форма проведения физкультминуток </a:t>
          </a:r>
          <a:endParaRPr lang="ru-RU" sz="1600" b="1" i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452932" y="1912494"/>
        <a:ext cx="1181388" cy="1217973"/>
      </dsp:txXfrm>
    </dsp:sp>
    <dsp:sp modelId="{E7BDF54B-40D9-4C13-9581-3734D83776B7}">
      <dsp:nvSpPr>
        <dsp:cNvPr id="0" name=""/>
        <dsp:cNvSpPr/>
      </dsp:nvSpPr>
      <dsp:spPr>
        <a:xfrm rot="16153757">
          <a:off x="3970645" y="1328995"/>
          <a:ext cx="119843" cy="4433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88863" y="1435639"/>
        <a:ext cx="83890" cy="266007"/>
      </dsp:txXfrm>
    </dsp:sp>
    <dsp:sp modelId="{186C0682-B815-4842-8E4D-A8037B066F03}">
      <dsp:nvSpPr>
        <dsp:cNvPr id="0" name=""/>
        <dsp:cNvSpPr/>
      </dsp:nvSpPr>
      <dsp:spPr>
        <a:xfrm>
          <a:off x="2925249" y="-39605"/>
          <a:ext cx="2187675" cy="147386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Общеразвиваю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щие упражнения</a:t>
          </a:r>
          <a:endParaRPr lang="ru-RU" sz="1600" i="1" kern="1200" dirty="0">
            <a:solidFill>
              <a:srgbClr val="7030A0"/>
            </a:solidFill>
          </a:endParaRPr>
        </a:p>
      </dsp:txBody>
      <dsp:txXfrm>
        <a:off x="3245627" y="176237"/>
        <a:ext cx="1546919" cy="1042179"/>
      </dsp:txXfrm>
    </dsp:sp>
    <dsp:sp modelId="{CE7C12E3-C2E4-4171-BA0C-98FF6F9EFA58}">
      <dsp:nvSpPr>
        <dsp:cNvPr id="0" name=""/>
        <dsp:cNvSpPr/>
      </dsp:nvSpPr>
      <dsp:spPr>
        <a:xfrm rot="20058840">
          <a:off x="4922056" y="1787398"/>
          <a:ext cx="373893" cy="4433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27598" y="1900376"/>
        <a:ext cx="261725" cy="266007"/>
      </dsp:txXfrm>
    </dsp:sp>
    <dsp:sp modelId="{3CE40083-EAA0-4642-80D2-DEC1A27F3837}">
      <dsp:nvSpPr>
        <dsp:cNvPr id="0" name=""/>
        <dsp:cNvSpPr/>
      </dsp:nvSpPr>
      <dsp:spPr>
        <a:xfrm>
          <a:off x="5371986" y="917026"/>
          <a:ext cx="1303957" cy="130395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Подвижные игры</a:t>
          </a:r>
          <a:endParaRPr lang="ru-RU" sz="1800" i="1" kern="1200" dirty="0">
            <a:solidFill>
              <a:srgbClr val="7030A0"/>
            </a:solidFill>
          </a:endParaRPr>
        </a:p>
      </dsp:txBody>
      <dsp:txXfrm>
        <a:off x="5562946" y="1107986"/>
        <a:ext cx="922037" cy="922037"/>
      </dsp:txXfrm>
    </dsp:sp>
    <dsp:sp modelId="{7CF792C1-570E-410B-AEAA-CB9BF10C93B5}">
      <dsp:nvSpPr>
        <dsp:cNvPr id="0" name=""/>
        <dsp:cNvSpPr/>
      </dsp:nvSpPr>
      <dsp:spPr>
        <a:xfrm rot="1470114">
          <a:off x="4892825" y="2745177"/>
          <a:ext cx="255975" cy="4433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96283" y="2817922"/>
        <a:ext cx="179183" cy="266007"/>
      </dsp:txXfrm>
    </dsp:sp>
    <dsp:sp modelId="{E47B317D-6C86-41A9-92E0-E1E8B555CE98}">
      <dsp:nvSpPr>
        <dsp:cNvPr id="0" name=""/>
        <dsp:cNvSpPr/>
      </dsp:nvSpPr>
      <dsp:spPr>
        <a:xfrm>
          <a:off x="5086763" y="2736303"/>
          <a:ext cx="2033430" cy="1447979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Дидактичес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кие игры с движением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5384552" y="2948355"/>
        <a:ext cx="1437852" cy="1023875"/>
      </dsp:txXfrm>
    </dsp:sp>
    <dsp:sp modelId="{7489697F-F867-400A-B373-2E7ED2B052B8}">
      <dsp:nvSpPr>
        <dsp:cNvPr id="0" name=""/>
        <dsp:cNvSpPr/>
      </dsp:nvSpPr>
      <dsp:spPr>
        <a:xfrm rot="5331284">
          <a:off x="3981371" y="3311799"/>
          <a:ext cx="164972" cy="4433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005622" y="3375727"/>
        <a:ext cx="115480" cy="266007"/>
      </dsp:txXfrm>
    </dsp:sp>
    <dsp:sp modelId="{8413B139-6125-458B-A5DE-0B79C7A2AB5F}">
      <dsp:nvSpPr>
        <dsp:cNvPr id="0" name=""/>
        <dsp:cNvSpPr/>
      </dsp:nvSpPr>
      <dsp:spPr>
        <a:xfrm>
          <a:off x="3267650" y="3693658"/>
          <a:ext cx="1624887" cy="130395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Танцевальные движения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3505609" y="3884618"/>
        <a:ext cx="1148969" cy="922037"/>
      </dsp:txXfrm>
    </dsp:sp>
    <dsp:sp modelId="{1129E93B-2423-4294-BE8E-10F949D494F6}">
      <dsp:nvSpPr>
        <dsp:cNvPr id="0" name=""/>
        <dsp:cNvSpPr/>
      </dsp:nvSpPr>
      <dsp:spPr>
        <a:xfrm rot="9336654">
          <a:off x="2819367" y="2776745"/>
          <a:ext cx="344651" cy="4433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918149" y="2844066"/>
        <a:ext cx="241256" cy="266007"/>
      </dsp:txXfrm>
    </dsp:sp>
    <dsp:sp modelId="{1A941ACC-0A3C-4A2C-BEC5-2235CB8DEE77}">
      <dsp:nvSpPr>
        <dsp:cNvPr id="0" name=""/>
        <dsp:cNvSpPr/>
      </dsp:nvSpPr>
      <dsp:spPr>
        <a:xfrm>
          <a:off x="1090447" y="2675425"/>
          <a:ext cx="1676472" cy="160990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 форме любого двигательного действия и задания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1335961" y="2911190"/>
        <a:ext cx="1185444" cy="1138375"/>
      </dsp:txXfrm>
    </dsp:sp>
    <dsp:sp modelId="{712379C0-2DE9-4E6B-864A-63DC464D825F}">
      <dsp:nvSpPr>
        <dsp:cNvPr id="0" name=""/>
        <dsp:cNvSpPr/>
      </dsp:nvSpPr>
      <dsp:spPr>
        <a:xfrm rot="12214170">
          <a:off x="2520051" y="1758033"/>
          <a:ext cx="563396" cy="44334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47506" y="1873293"/>
        <a:ext cx="430393" cy="266007"/>
      </dsp:txXfrm>
    </dsp:sp>
    <dsp:sp modelId="{06A20A33-B16D-40D6-9DD8-36BF5B233722}">
      <dsp:nvSpPr>
        <dsp:cNvPr id="0" name=""/>
        <dsp:cNvSpPr/>
      </dsp:nvSpPr>
      <dsp:spPr>
        <a:xfrm>
          <a:off x="635460" y="611152"/>
          <a:ext cx="1748737" cy="160989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Выполнение движений под текст стихотворения</a:t>
          </a:r>
          <a:endParaRPr lang="ru-RU" sz="1800" i="1" kern="1200" dirty="0">
            <a:solidFill>
              <a:srgbClr val="7030A0"/>
            </a:solidFill>
          </a:endParaRPr>
        </a:p>
      </dsp:txBody>
      <dsp:txXfrm>
        <a:off x="891557" y="846915"/>
        <a:ext cx="1236543" cy="11383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66AF0-DF66-4BB6-B16A-EB268289221B}">
      <dsp:nvSpPr>
        <dsp:cNvPr id="0" name=""/>
        <dsp:cNvSpPr/>
      </dsp:nvSpPr>
      <dsp:spPr>
        <a:xfrm>
          <a:off x="2800029" y="1800981"/>
          <a:ext cx="1721533" cy="175902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Требования к проведению</a:t>
          </a:r>
          <a:endParaRPr lang="ru-RU" sz="2400" b="1" i="1" u="none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052142" y="2058584"/>
        <a:ext cx="1217307" cy="1243818"/>
      </dsp:txXfrm>
    </dsp:sp>
    <dsp:sp modelId="{E26D06A2-094C-4CA3-84D5-9795AD7C0E8F}">
      <dsp:nvSpPr>
        <dsp:cNvPr id="0" name=""/>
        <dsp:cNvSpPr/>
      </dsp:nvSpPr>
      <dsp:spPr>
        <a:xfrm rot="16200000">
          <a:off x="3557778" y="1372927"/>
          <a:ext cx="206035" cy="4790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588683" y="1499637"/>
        <a:ext cx="144225" cy="287415"/>
      </dsp:txXfrm>
    </dsp:sp>
    <dsp:sp modelId="{BABBD018-CC42-41E5-8564-FE0BF20C80CD}">
      <dsp:nvSpPr>
        <dsp:cNvPr id="0" name=""/>
        <dsp:cNvSpPr/>
      </dsp:nvSpPr>
      <dsp:spPr>
        <a:xfrm>
          <a:off x="2956346" y="3337"/>
          <a:ext cx="1408898" cy="140889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Проводятся на начальном этапе утомления. 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2674" y="209665"/>
        <a:ext cx="996242" cy="996242"/>
      </dsp:txXfrm>
    </dsp:sp>
    <dsp:sp modelId="{FB9538E3-8C19-4C84-B948-7C17480F3DE7}">
      <dsp:nvSpPr>
        <dsp:cNvPr id="0" name=""/>
        <dsp:cNvSpPr/>
      </dsp:nvSpPr>
      <dsp:spPr>
        <a:xfrm rot="19800000">
          <a:off x="4461051" y="1928768"/>
          <a:ext cx="173846" cy="4790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464545" y="2037612"/>
        <a:ext cx="121692" cy="287415"/>
      </dsp:txXfrm>
    </dsp:sp>
    <dsp:sp modelId="{202BAEBE-59A9-48C4-A730-0FC37472B4B0}">
      <dsp:nvSpPr>
        <dsp:cNvPr id="0" name=""/>
        <dsp:cNvSpPr/>
      </dsp:nvSpPr>
      <dsp:spPr>
        <a:xfrm>
          <a:off x="4582065" y="936836"/>
          <a:ext cx="1574289" cy="151460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Упражнения должны быть знакомы детям, интересны и просты по структуре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12614" y="1158645"/>
        <a:ext cx="1113191" cy="1070990"/>
      </dsp:txXfrm>
    </dsp:sp>
    <dsp:sp modelId="{F31DB374-E80F-4505-B3D5-F0988DF05B7B}">
      <dsp:nvSpPr>
        <dsp:cNvPr id="0" name=""/>
        <dsp:cNvSpPr/>
      </dsp:nvSpPr>
      <dsp:spPr>
        <a:xfrm rot="1614744">
          <a:off x="4518584" y="2946198"/>
          <a:ext cx="275029" cy="4790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523052" y="3023330"/>
        <a:ext cx="192520" cy="287415"/>
      </dsp:txXfrm>
    </dsp:sp>
    <dsp:sp modelId="{F41ED2C5-3091-47E9-8A71-072D978D4ED4}">
      <dsp:nvSpPr>
        <dsp:cNvPr id="0" name=""/>
        <dsp:cNvSpPr/>
      </dsp:nvSpPr>
      <dsp:spPr>
        <a:xfrm>
          <a:off x="4777114" y="2851370"/>
          <a:ext cx="1899646" cy="17557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физкультминуток</a:t>
          </a: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должно органически сочетаться с программным содержанием ООД.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55311" y="3108501"/>
        <a:ext cx="1343252" cy="1241535"/>
      </dsp:txXfrm>
    </dsp:sp>
    <dsp:sp modelId="{0FDACFD6-C67E-49EB-A1C2-100C7CE0B85B}">
      <dsp:nvSpPr>
        <dsp:cNvPr id="0" name=""/>
        <dsp:cNvSpPr/>
      </dsp:nvSpPr>
      <dsp:spPr>
        <a:xfrm rot="5400000">
          <a:off x="3557778" y="3509034"/>
          <a:ext cx="206035" cy="4790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588683" y="3573934"/>
        <a:ext cx="144225" cy="287415"/>
      </dsp:txXfrm>
    </dsp:sp>
    <dsp:sp modelId="{DA90D15F-F2DA-4C74-AB51-3A9D6B8FC206}">
      <dsp:nvSpPr>
        <dsp:cNvPr id="0" name=""/>
        <dsp:cNvSpPr/>
      </dsp:nvSpPr>
      <dsp:spPr>
        <a:xfrm>
          <a:off x="2956346" y="3948751"/>
          <a:ext cx="1408898" cy="140889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Должны быть удобны на </a:t>
          </a:r>
          <a:r>
            <a:rPr lang="ru-RU" sz="16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ограниченной</a:t>
          </a: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площади.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2674" y="4155079"/>
        <a:ext cx="996242" cy="996242"/>
      </dsp:txXfrm>
    </dsp:sp>
    <dsp:sp modelId="{9FF645D9-980B-4CFE-BF1F-F7CF9AB01A3C}">
      <dsp:nvSpPr>
        <dsp:cNvPr id="0" name=""/>
        <dsp:cNvSpPr/>
      </dsp:nvSpPr>
      <dsp:spPr>
        <a:xfrm rot="9137754">
          <a:off x="2640368" y="2925742"/>
          <a:ext cx="194507" cy="4790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695375" y="3007983"/>
        <a:ext cx="136155" cy="287415"/>
      </dsp:txXfrm>
    </dsp:sp>
    <dsp:sp modelId="{3DFD1351-6BDE-455C-AD72-0B5A9ED9045D}">
      <dsp:nvSpPr>
        <dsp:cNvPr id="0" name=""/>
        <dsp:cNvSpPr/>
      </dsp:nvSpPr>
      <dsp:spPr>
        <a:xfrm>
          <a:off x="761158" y="2785116"/>
          <a:ext cx="1930966" cy="1822016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Комплекс физкультминуток обычно состоит из 2-4 упражнений: для рук и плечевого пояса, для туловища, для ног.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3941" y="3051944"/>
        <a:ext cx="1365400" cy="1288360"/>
      </dsp:txXfrm>
    </dsp:sp>
    <dsp:sp modelId="{B24791A4-25D5-4FF8-90A3-BBE4940D6C26}">
      <dsp:nvSpPr>
        <dsp:cNvPr id="0" name=""/>
        <dsp:cNvSpPr/>
      </dsp:nvSpPr>
      <dsp:spPr>
        <a:xfrm rot="12367494">
          <a:off x="2555990" y="1960154"/>
          <a:ext cx="248787" cy="4790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626813" y="2072391"/>
        <a:ext cx="174151" cy="287415"/>
      </dsp:txXfrm>
    </dsp:sp>
    <dsp:sp modelId="{29C33505-4E97-4144-B885-24B368305859}">
      <dsp:nvSpPr>
        <dsp:cNvPr id="0" name=""/>
        <dsp:cNvSpPr/>
      </dsp:nvSpPr>
      <dsp:spPr>
        <a:xfrm>
          <a:off x="412334" y="577129"/>
          <a:ext cx="2169605" cy="208446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Упражнения должны включать движения, которые будут воздействовать на крупные группы мышц, и улучшать функциональную деятельность всех органов и систем.</a:t>
          </a:r>
          <a:endParaRPr lang="ru-RU" sz="14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0065" y="882392"/>
        <a:ext cx="1534143" cy="1473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02791"/>
            <a:ext cx="7772400" cy="255014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Физкультминутки и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физкультурные паузы в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Шайхавова Фатима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Батакаевна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None/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 algn="ctr">
              <a:buNone/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/>
          </a:p>
        </p:txBody>
      </p:sp>
      <p:pic>
        <p:nvPicPr>
          <p:cNvPr id="1027" name="Picture 3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31061"/>
            <a:ext cx="4968552" cy="3462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-180528" y="764704"/>
          <a:ext cx="88924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48680"/>
            <a:ext cx="8229600" cy="5505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Физкультминутки проводятся во время любого вида ООД  (исключением может составлять рисование, когда прерывание творческого процесса может сказаться на его эффективности).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зависимости от вида ООД дети могут выполнять упражнения физкультминутки, сидя или стоя.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детских садах, как правило,  физкультминутки проводят под стихотворные тексты.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68960"/>
            <a:ext cx="4716016" cy="3618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11560" y="908720"/>
          <a:ext cx="8229600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957388" y="765175"/>
          <a:ext cx="7186612" cy="536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229600" cy="5000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Прежде всего, каждый педагог, работающий с дошкольником, обязан помнить, что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главное назначение физкультурных минут и физкультурных пауз — </a:t>
            </a: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активный отдых.</a:t>
            </a:r>
            <a:endParaRPr lang="ru-RU" sz="28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6913"/>
            <a:ext cx="4800194" cy="3919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Физкультминутки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988840"/>
            <a:ext cx="4618856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Относятся к физкультурно-оздоровительным мероприятиям, проводимым с детьми в режиме дня.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608512" cy="3670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4008" y="836712"/>
            <a:ext cx="4233664" cy="528945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 </a:t>
            </a: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 кратковременные физические упражнения – </a:t>
            </a: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проводится в средней, старшей и в подготовительных группах, в перерыве между организованной образовательной деятельностью (ООД), а также в процессе ООД, требующей интеллектуального напряжения.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565920"/>
            <a:ext cx="4536505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829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692696"/>
            <a:ext cx="7907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проведения физкультурной минутки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276872"/>
            <a:ext cx="4091947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 физкультурных минуток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258816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Обычно составляет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1-3 минуты.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Каждая физкультминутка включает в себя комплекс из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трех – четырех упражнений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повторяемых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4-6 раз.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320481" cy="3834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899592" y="764704"/>
          <a:ext cx="73300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03648" y="764704"/>
          <a:ext cx="65527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274638"/>
            <a:ext cx="704197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малышей 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предлагаются упражнения подражательно-имитационного характера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556792"/>
            <a:ext cx="7185992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птички пьют водичку, как капает дождик, как падают листочки, как кружатся снежинки, как едет поезд и т. д.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можно предложить упражнения с такими пособиями, как флажки, погремушки, кубики.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старшего возраста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44823"/>
            <a:ext cx="4176464" cy="4608513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уметь выполнять упражнения с обручами, мячами разного размера, скакалками, ленточками и др.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Nastya\Мои документы\изображения\шаблоны для презентаций\цвет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181100" cy="1143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668011" cy="3925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458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Физкультминутки и  физкультурные паузы в ДОУ Подготовила: воспитатель Шайхавова Фатима Батакаевна </vt:lpstr>
      <vt:lpstr>Физкультминутки</vt:lpstr>
      <vt:lpstr>Презентация PowerPoint</vt:lpstr>
      <vt:lpstr>   </vt:lpstr>
      <vt:lpstr>   Длительность физкультурных минуток </vt:lpstr>
      <vt:lpstr>Презентация PowerPoint</vt:lpstr>
      <vt:lpstr>Презентация PowerPoint</vt:lpstr>
      <vt:lpstr>   Для малышей  предлагаются упражнения подражательно-имитационного характера</vt:lpstr>
      <vt:lpstr> Дети старшего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Физкультминутки и физкультурные паузы в доу.</dc:title>
  <cp:lastModifiedBy>home</cp:lastModifiedBy>
  <cp:revision>48</cp:revision>
  <dcterms:modified xsi:type="dcterms:W3CDTF">2020-02-05T08:27:50Z</dcterms:modified>
</cp:coreProperties>
</file>