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2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3B2DB-2354-45C9-8421-FA377BDEBD6E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D013F-FBA8-4C45-A6FE-019126555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240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D013F-FBA8-4C45-A6FE-01912655560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572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2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60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0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48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05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96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76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36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43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90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31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61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213"/>
          <a:stretch/>
        </p:blipFill>
        <p:spPr>
          <a:xfrm>
            <a:off x="-228345" y="2132856"/>
            <a:ext cx="9358836" cy="47525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396552" y="-12540"/>
            <a:ext cx="9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ГРУППА</a:t>
            </a:r>
          </a:p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«ВЕСНУШКИ»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65073" y="4653136"/>
            <a:ext cx="4572000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Девиз группы:</a:t>
            </a:r>
          </a:p>
          <a:p>
            <a:pPr algn="ctr"/>
            <a:r>
              <a:rPr lang="ru-RU" sz="2400" b="1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Мы ребята удалые,</a:t>
            </a:r>
          </a:p>
          <a:p>
            <a:pPr algn="ctr"/>
            <a:r>
              <a:rPr lang="ru-RU" sz="2400" b="1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Мы «Веснушки» озорные.</a:t>
            </a:r>
          </a:p>
          <a:p>
            <a:pPr algn="ctr"/>
            <a:r>
              <a:rPr lang="ru-RU" sz="2400" b="1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Солнца лучик любит нас – </a:t>
            </a:r>
          </a:p>
          <a:p>
            <a:pPr algn="ctr"/>
            <a:r>
              <a:rPr lang="ru-RU" sz="2400" b="1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Наша группа просто класс!</a:t>
            </a:r>
            <a:endParaRPr lang="ru-RU" sz="2400" i="1" dirty="0">
              <a:solidFill>
                <a:srgbClr val="0066FF"/>
              </a:solidFill>
            </a:endParaRPr>
          </a:p>
        </p:txBody>
      </p:sp>
      <p:sp>
        <p:nvSpPr>
          <p:cNvPr id="16" name="Выноска-облако 15"/>
          <p:cNvSpPr/>
          <p:nvPr/>
        </p:nvSpPr>
        <p:spPr>
          <a:xfrm>
            <a:off x="6529725" y="125782"/>
            <a:ext cx="2614275" cy="1493584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Дошкольный возраст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2 до </a:t>
            </a:r>
            <a:r>
              <a:rPr lang="ru-RU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лет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1791878"/>
            <a:ext cx="3985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Общеразвивающей направленности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878" y="2119834"/>
            <a:ext cx="4247918" cy="2179823"/>
          </a:xfrm>
          <a:prstGeom prst="rect">
            <a:avLst/>
          </a:prstGeom>
        </p:spPr>
      </p:pic>
      <p:sp>
        <p:nvSpPr>
          <p:cNvPr id="15" name="Выноска-облако 14"/>
          <p:cNvSpPr/>
          <p:nvPr/>
        </p:nvSpPr>
        <p:spPr>
          <a:xfrm>
            <a:off x="0" y="2144602"/>
            <a:ext cx="4585424" cy="2330968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Воспитатели: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Галиакбарова Аймара Радиковна, </a:t>
            </a:r>
          </a:p>
          <a:p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Бамматова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Гёзель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Сраждиновна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Мл. воспитатель: </a:t>
            </a:r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Кочетова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Валентина Николаевна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39"/>
            <a:ext cx="1394077" cy="15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07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53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Регина Regina</dc:creator>
  <cp:lastModifiedBy>1</cp:lastModifiedBy>
  <cp:revision>11</cp:revision>
  <dcterms:created xsi:type="dcterms:W3CDTF">2022-08-22T18:00:57Z</dcterms:created>
  <dcterms:modified xsi:type="dcterms:W3CDTF">2022-08-24T15:33:39Z</dcterms:modified>
</cp:coreProperties>
</file>