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17.08.2022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17.08.2022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17.08.2022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17.08.2022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17.08.2022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17.08.2022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17.08.2022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8520" y="-53673"/>
            <a:ext cx="9252520" cy="6896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635896" y="479715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2339752" y="4668845"/>
            <a:ext cx="4104456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 </a:t>
            </a:r>
            <a:r>
              <a:rPr lang="ru-RU" sz="2800" b="1" dirty="0" smtClean="0">
                <a:solidFill>
                  <a:srgbClr val="C00000"/>
                </a:solidFill>
                <a:latin typeface="Monotype Corsiva" panose="03010101010201010101" pitchFamily="66" charset="0"/>
              </a:rPr>
              <a:t>Девиз группы:</a:t>
            </a:r>
          </a:p>
          <a:p>
            <a:pPr algn="ctr"/>
            <a:r>
              <a:rPr lang="ru-RU" sz="1600" b="1" dirty="0" smtClean="0">
                <a:latin typeface="Georgia" panose="02040502050405020303" pitchFamily="18" charset="0"/>
              </a:rPr>
              <a:t>Группа «Бабочкой» зовется,</a:t>
            </a:r>
          </a:p>
          <a:p>
            <a:pPr algn="ctr"/>
            <a:r>
              <a:rPr lang="ru-RU" sz="1600" b="1" dirty="0" smtClean="0">
                <a:latin typeface="Georgia" panose="02040502050405020303" pitchFamily="18" charset="0"/>
              </a:rPr>
              <a:t>Здесь нам весело живется.</a:t>
            </a:r>
          </a:p>
          <a:p>
            <a:pPr algn="ctr"/>
            <a:r>
              <a:rPr lang="ru-RU" sz="1600" b="1" dirty="0" smtClean="0">
                <a:latin typeface="Georgia" panose="02040502050405020303" pitchFamily="18" charset="0"/>
              </a:rPr>
              <a:t>Любим мы </a:t>
            </a:r>
            <a:r>
              <a:rPr lang="ru-RU" sz="1600" b="1" dirty="0" err="1" smtClean="0">
                <a:latin typeface="Georgia" panose="02040502050405020303" pitchFamily="18" charset="0"/>
              </a:rPr>
              <a:t>лепить,играть</a:t>
            </a:r>
            <a:r>
              <a:rPr lang="ru-RU" sz="1600" b="1" dirty="0" smtClean="0">
                <a:latin typeface="Georgia" panose="02040502050405020303" pitchFamily="18" charset="0"/>
              </a:rPr>
              <a:t>,</a:t>
            </a:r>
          </a:p>
          <a:p>
            <a:pPr algn="ctr"/>
            <a:r>
              <a:rPr lang="ru-RU" sz="1600" b="1" dirty="0" smtClean="0">
                <a:latin typeface="Georgia" panose="02040502050405020303" pitchFamily="18" charset="0"/>
              </a:rPr>
              <a:t>Песни петь и рисовать! </a:t>
            </a:r>
            <a:endParaRPr lang="ru-RU" sz="1600" b="1" dirty="0">
              <a:latin typeface="Georgia" panose="02040502050405020303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55576" y="3052636"/>
            <a:ext cx="7488832" cy="170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Georgia" panose="02040502050405020303" pitchFamily="18" charset="0"/>
              </a:rPr>
              <a:t> </a:t>
            </a:r>
            <a:r>
              <a:rPr lang="ru-RU" b="1" dirty="0" smtClean="0">
                <a:latin typeface="Georgia" panose="02040502050405020303" pitchFamily="18" charset="0"/>
              </a:rPr>
              <a:t>Общеразвивающей направленности</a:t>
            </a:r>
          </a:p>
          <a:p>
            <a:pPr algn="ctr"/>
            <a:r>
              <a:rPr lang="ru-RU" b="1" dirty="0" smtClean="0">
                <a:latin typeface="Georgia" panose="02040502050405020303" pitchFamily="18" charset="0"/>
              </a:rPr>
              <a:t>от 3 до 4 лет</a:t>
            </a:r>
          </a:p>
          <a:p>
            <a:pPr algn="ctr"/>
            <a:endParaRPr lang="ru-RU" b="1" dirty="0">
              <a:latin typeface="Georgia" panose="02040502050405020303" pitchFamily="18" charset="0"/>
            </a:endParaRPr>
          </a:p>
          <a:p>
            <a:pPr algn="ctr"/>
            <a:r>
              <a:rPr lang="ru-RU" sz="1600" b="1" dirty="0" smtClean="0">
                <a:latin typeface="Georgia" panose="02040502050405020303" pitchFamily="18" charset="0"/>
              </a:rPr>
              <a:t> </a:t>
            </a:r>
            <a:r>
              <a:rPr lang="ru-RU" sz="1600" b="1" dirty="0" smtClean="0">
                <a:latin typeface="Georgia" panose="02040502050405020303" pitchFamily="18" charset="0"/>
              </a:rPr>
              <a:t>Воспитатели: </a:t>
            </a:r>
            <a:r>
              <a:rPr lang="ru-RU" sz="1600" b="1" i="1" dirty="0" smtClean="0">
                <a:latin typeface="Georgia" panose="02040502050405020303" pitchFamily="18" charset="0"/>
              </a:rPr>
              <a:t>Скиба Елена Николаевна</a:t>
            </a:r>
          </a:p>
          <a:p>
            <a:pPr algn="ctr"/>
            <a:r>
              <a:rPr lang="ru-RU" sz="1600" b="1" i="1" dirty="0">
                <a:latin typeface="Georgia" panose="02040502050405020303" pitchFamily="18" charset="0"/>
              </a:rPr>
              <a:t> </a:t>
            </a:r>
            <a:r>
              <a:rPr lang="ru-RU" sz="1600" b="1" i="1" dirty="0" smtClean="0">
                <a:latin typeface="Georgia" panose="02040502050405020303" pitchFamily="18" charset="0"/>
              </a:rPr>
              <a:t>                              Махал Елена </a:t>
            </a:r>
            <a:r>
              <a:rPr lang="ru-RU" sz="1600" b="1" i="1" dirty="0" smtClean="0">
                <a:latin typeface="Georgia" panose="02040502050405020303" pitchFamily="18" charset="0"/>
              </a:rPr>
              <a:t>Александровна</a:t>
            </a:r>
            <a:endParaRPr lang="ru-RU" sz="1600" b="1" i="1" dirty="0" smtClean="0">
              <a:latin typeface="Georgia" panose="02040502050405020303" pitchFamily="18" charset="0"/>
            </a:endParaRPr>
          </a:p>
          <a:p>
            <a:r>
              <a:rPr lang="ru-RU" sz="1600" b="1" dirty="0" smtClean="0">
                <a:latin typeface="Georgia" panose="02040502050405020303" pitchFamily="18" charset="0"/>
              </a:rPr>
              <a:t>  Младший воспитатель: </a:t>
            </a:r>
            <a:r>
              <a:rPr lang="ru-RU" sz="1600" b="1" i="1" dirty="0" err="1" smtClean="0">
                <a:latin typeface="Georgia" panose="02040502050405020303" pitchFamily="18" charset="0"/>
              </a:rPr>
              <a:t>Шарифуллина</a:t>
            </a:r>
            <a:r>
              <a:rPr lang="ru-RU" sz="1600" b="1" i="1" dirty="0" smtClean="0">
                <a:latin typeface="Georgia" panose="02040502050405020303" pitchFamily="18" charset="0"/>
              </a:rPr>
              <a:t>  </a:t>
            </a:r>
            <a:r>
              <a:rPr lang="ru-RU" sz="1600" b="1" i="1" dirty="0" smtClean="0">
                <a:latin typeface="Georgia" panose="02040502050405020303" pitchFamily="18" charset="0"/>
              </a:rPr>
              <a:t>Альбина </a:t>
            </a:r>
            <a:r>
              <a:rPr lang="ru-RU" sz="1600" b="1" i="1" dirty="0" err="1" smtClean="0">
                <a:latin typeface="Georgia" panose="02040502050405020303" pitchFamily="18" charset="0"/>
              </a:rPr>
              <a:t>Мухарамовна</a:t>
            </a:r>
            <a:endParaRPr lang="ru-RU" sz="1600" b="1" i="1" dirty="0" smtClean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8365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</TotalTime>
  <Words>49</Words>
  <Application>Microsoft Office PowerPoint</Application>
  <PresentationFormat>Экран (4:3)</PresentationFormat>
  <Paragraphs>11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1</cp:lastModifiedBy>
  <cp:revision>8</cp:revision>
  <dcterms:created xsi:type="dcterms:W3CDTF">2022-08-15T12:16:16Z</dcterms:created>
  <dcterms:modified xsi:type="dcterms:W3CDTF">2022-08-17T09:17:45Z</dcterms:modified>
</cp:coreProperties>
</file>