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6" r:id="rId2"/>
    <p:sldId id="292" r:id="rId3"/>
    <p:sldId id="297" r:id="rId4"/>
    <p:sldId id="310" r:id="rId5"/>
    <p:sldId id="293" r:id="rId6"/>
    <p:sldId id="258" r:id="rId7"/>
    <p:sldId id="268" r:id="rId8"/>
    <p:sldId id="300" r:id="rId9"/>
    <p:sldId id="305" r:id="rId10"/>
    <p:sldId id="306" r:id="rId11"/>
    <p:sldId id="309" r:id="rId12"/>
    <p:sldId id="301" r:id="rId13"/>
    <p:sldId id="308" r:id="rId14"/>
    <p:sldId id="302" r:id="rId15"/>
    <p:sldId id="291" r:id="rId16"/>
    <p:sldId id="29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2" autoAdjust="0"/>
    <p:restoredTop sz="94660"/>
  </p:normalViewPr>
  <p:slideViewPr>
    <p:cSldViewPr>
      <p:cViewPr>
        <p:scale>
          <a:sx n="77" d="100"/>
          <a:sy n="77" d="100"/>
        </p:scale>
        <p:origin x="-173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77029-6434-4618-B5FB-0070F24F45A8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CA0C6-801C-43AC-AEDB-731573489C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2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CA0C6-801C-43AC-AEDB-731573489C7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wheel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990656" cy="2736304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Круги  Эйлера как средство развития  логического мышления»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7274669" cy="882119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pPr algn="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Ильина Е.В.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500042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 центр развития ребенка детский сад «Аленький цветочек»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47575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4451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5124" y="850885"/>
            <a:ext cx="4559337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445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11581" y="2189155"/>
            <a:ext cx="4940339" cy="3705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04088"/>
            <a:ext cx="8543956" cy="7960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Д/и «Разложи слово по слогам»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4455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1790" y="2700342"/>
            <a:ext cx="4654588" cy="3490941"/>
          </a:xfrm>
        </p:spPr>
      </p:pic>
      <p:pic>
        <p:nvPicPr>
          <p:cNvPr id="6" name="Содержимое 5" descr="IMG_4454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03649" y="1778793"/>
            <a:ext cx="5003801" cy="3752851"/>
          </a:xfr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214422"/>
            <a:ext cx="7851648" cy="1285884"/>
          </a:xfrm>
        </p:spPr>
        <p:txBody>
          <a:bodyPr>
            <a:noAutofit/>
          </a:bodyPr>
          <a:lstStyle/>
          <a:p>
            <a:pPr algn="just"/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какие-либо объекты входят и в первое множество, и во второе – круги будут </a:t>
            </a:r>
            <a:r>
              <a:rPr lang="ru-RU" sz="2000" i="1" dirty="0" smtClean="0"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пересекаться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 упомянутые объекты будут лежать в пересечении кругов. Это возможно, например, если в первое множество входят все красные предметы, а во второе – ягоды. Тогда в пересечении будут находиться клубника, черешня,… - все ягоды красного цвета.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857760"/>
            <a:ext cx="180948" cy="1233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https://ds04.infourok.ru/uploads/ex/0e45/0006153c-114bc9e2/hello_html_42ab6df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857628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IMG_445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64916" y="2764118"/>
            <a:ext cx="3599457" cy="4071966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G_4448.JPG"/>
          <p:cNvPicPr>
            <a:picLocks noGrp="1" noChangeAspect="1"/>
          </p:cNvPicPr>
          <p:nvPr>
            <p:ph sz="quarter" idx="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94528" y="1106142"/>
            <a:ext cx="4848794" cy="3636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5" descr="IMG_4449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77798" y="2614792"/>
            <a:ext cx="4102123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1285884"/>
          </a:xfrm>
        </p:spPr>
        <p:txBody>
          <a:bodyPr>
            <a:normAutofit/>
          </a:bodyPr>
          <a:lstStyle/>
          <a:p>
            <a:pPr algn="just"/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 все объекты первого множества входят и во второе множество, то модель будет представлять собой вложенные круги. Такая ситуация возможна, если, например, большой круг представляет собой всех животных, а маленький – домашних животных.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Маман\Desktop\к кругам фото\IMG_39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71744"/>
            <a:ext cx="450059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900igr.net/up/datai/224223/0006-013-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143248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57158" y="1071546"/>
            <a:ext cx="7816880" cy="4878404"/>
          </a:xfrm>
        </p:spPr>
        <p:txBody>
          <a:bodyPr>
            <a:normAutofit fontScale="77500" lnSpcReduction="20000"/>
          </a:bodyPr>
          <a:lstStyle/>
          <a:p>
            <a:pPr marL="45720" indent="0" algn="just">
              <a:buNone/>
            </a:pPr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  <a:cs typeface="Times New Roman" panose="02020603050405020304" pitchFamily="18" charset="0"/>
              </a:rPr>
              <a:t>Используя в работе с детьми данную технологию, </a:t>
            </a: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  <a:cs typeface="Times New Roman" panose="02020603050405020304" pitchFamily="18" charset="0"/>
              </a:rPr>
              <a:t>мы способствуем </a:t>
            </a:r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  <a:cs typeface="Times New Roman" panose="02020603050405020304" pitchFamily="18" charset="0"/>
              </a:rPr>
              <a:t>развитию у них умений анализировать объекты с </a:t>
            </a: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  <a:cs typeface="Times New Roman" panose="02020603050405020304" pitchFamily="18" charset="0"/>
              </a:rPr>
              <a:t>целью выделения признаков, осуществлять </a:t>
            </a:r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  <a:cs typeface="Times New Roman" panose="02020603050405020304" pitchFamily="18" charset="0"/>
              </a:rPr>
              <a:t>анализ и синтез, то есть </a:t>
            </a: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  <a:cs typeface="Times New Roman" panose="02020603050405020304" pitchFamily="18" charset="0"/>
              </a:rPr>
              <a:t>составлять целое </a:t>
            </a:r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  <a:cs typeface="Times New Roman" panose="02020603050405020304" pitchFamily="18" charset="0"/>
              </a:rPr>
              <a:t>из частей, в том числе самостоятельно достраивая </a:t>
            </a: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  <a:cs typeface="Times New Roman" panose="02020603050405020304" pitchFamily="18" charset="0"/>
              </a:rPr>
              <a:t>множества недостающими компонентами</a:t>
            </a:r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  <a:cs typeface="Times New Roman" panose="02020603050405020304" pitchFamily="18" charset="0"/>
              </a:rPr>
              <a:t>, умений сравнивать </a:t>
            </a: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  <a:cs typeface="Times New Roman" panose="02020603050405020304" pitchFamily="18" charset="0"/>
              </a:rPr>
              <a:t>и классифицировать, обобщать</a:t>
            </a:r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  <a:cs typeface="Times New Roman" panose="02020603050405020304" pitchFamily="18" charset="0"/>
              </a:rPr>
              <a:t>, делать выводы и умозаключения, строить логические </a:t>
            </a: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  <a:cs typeface="Times New Roman" panose="02020603050405020304" pitchFamily="18" charset="0"/>
              </a:rPr>
              <a:t>цепочки, рассуждать</a:t>
            </a:r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  <a:cs typeface="Times New Roman" panose="02020603050405020304" pitchFamily="18" charset="0"/>
              </a:rPr>
              <a:t>, которые необходимы ребенку при подготовке к обучению </a:t>
            </a:r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  <a:cs typeface="Times New Roman" panose="02020603050405020304" pitchFamily="18" charset="0"/>
              </a:rPr>
              <a:t>в школе</a:t>
            </a:r>
            <a:r>
              <a:rPr lang="ru-RU" sz="3600" b="1" dirty="0">
                <a:solidFill>
                  <a:schemeClr val="tx1"/>
                </a:solidFill>
                <a:latin typeface="Monotype Corsiva" pitchFamily="66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b="1" dirty="0">
                <a:latin typeface="Monotype Corsiva" pitchFamily="66" charset="0"/>
              </a:rPr>
              <a:t/>
            </a:r>
            <a:br>
              <a:rPr lang="ru-RU" b="1" dirty="0">
                <a:latin typeface="Monotype Corsiva" pitchFamily="66" charset="0"/>
              </a:rPr>
            </a:b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24446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500306"/>
            <a:ext cx="593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     Спасибо за внимание!</a:t>
            </a:r>
            <a:endParaRPr lang="ru-RU" sz="36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549275"/>
            <a:ext cx="8429684" cy="395129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Круги Эйлера - это геометрическая схема, с помощью которой можно наглядно отобразить отношения между понятиями или множествами объектов. </a:t>
            </a:r>
            <a:b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были изобретены Леонардом Эйлером в восемнадцатом веке, и с тех пор широко используются в математике, логике и в различных направлениях. Учитывая простоту и наглядность кругов Эйлера, они могут с успехом использоваться в детском саду как в непосредственно образовательной деятельности в образовательных областях, так и в самостоятельной деятельности детей.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G:\219px-Leonhard_Euler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772" y="4143380"/>
            <a:ext cx="2044701" cy="255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67294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4714908"/>
          </a:xfrm>
        </p:spPr>
        <p:txBody>
          <a:bodyPr>
            <a:normAutofit fontScale="925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Основной целью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 с обручами (кругами) является освоение умения классифицировать множества по двум или нескольким свойствам. Используя круги Эйлера, ребёнок учится сопоставлять, обобщать, группировать материал в целях запоминания.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Организовывая данный вид деятельности, необходимо учитывать особенности детей дошкольного возраста, зону ближайшего развития и помнить, что основной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метод развития – проблемно – поисковый, а главная форма организации– игра.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71600"/>
            <a:ext cx="8358246" cy="4057664"/>
          </a:xfrm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использования кругов Эйлера в работе с детьми:</a:t>
            </a:r>
            <a:br>
              <a:rPr lang="ru-RU" sz="2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*Формировать представление о математических понятиях </a:t>
            </a:r>
            <a:b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*Развивать логическое мышление.</a:t>
            </a:r>
            <a:b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*Развивать  представление о множестве, операции над множествами (сравнение, классификация).</a:t>
            </a:r>
            <a:b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*Развивать умения выявлять свойства в объектах, называть их, адекватно обозначать их отсутствие, обобщать объекты по их свойствам (по одному, двум, трем), объяснять сходства и различия объектов, обосновывать свои рассуждения.</a:t>
            </a:r>
            <a:b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*Развивать психические функции, связанные с речевой деятельностью.</a:t>
            </a:r>
            <a:b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*Воспитывать   самостоятельность, инициативу, настойчивость в достижении цели, преодолении трудностей.</a:t>
            </a: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-1643106" y="5286388"/>
            <a:ext cx="71438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692697"/>
            <a:ext cx="820891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Существуют несколько моделей кругов: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Непересекающиеся круги;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Пересекающиеся круги;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Один круг вложен в другой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pandia.ru/text/78/257/images/image001_35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429132"/>
            <a:ext cx="57864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85794"/>
            <a:ext cx="7305700" cy="857256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начала вы им объясняете, что означает «положить в круг», и что такое  «положить предмет вне круга».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СРЕДНЯЯ  ГРУППА\СВЯЗНАЯ РЕЧЬ\мастер-класс\для сада мастер-класс\Круги Эйлера\103CANON\IMG_39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3116"/>
            <a:ext cx="47149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xn--80aeefq5c4b.xn--p1ai/images/u/bezymyannyy_1(1).bmp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214554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041404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357322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Затем можно приступать к распределению предметов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 круга.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Маман\Desktop\к кругам фото\IMG_39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571744"/>
            <a:ext cx="4572032" cy="3429024"/>
          </a:xfrm>
          <a:prstGeom prst="rect">
            <a:avLst/>
          </a:prstGeom>
          <a:noFill/>
        </p:spPr>
      </p:pic>
      <p:pic>
        <p:nvPicPr>
          <p:cNvPr id="6" name="Рисунок 5" descr="http://moziru.com/images/shapes-clipart-circular-9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2428868"/>
            <a:ext cx="13906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oziru.com/images/shapes-clipart-circular-9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2428868"/>
            <a:ext cx="13906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1756513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14488"/>
            <a:ext cx="7851648" cy="2000264"/>
          </a:xfrm>
        </p:spPr>
        <p:txBody>
          <a:bodyPr>
            <a:normAutofit fontScale="90000"/>
          </a:bodyPr>
          <a:lstStyle/>
          <a:p>
            <a:pPr lvl="0" algn="just"/>
            <a: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два круга определяют два множества объектов, где каждое из множеств сформировано по какому-либо признаку. Рассмотрим возможное взаимное расположение этих кругов. Если ни один объект из первого множества не входит во второе множество, то круги будут </a:t>
            </a:r>
            <a:r>
              <a:rPr lang="ru-RU" sz="2200" i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непересекающимися.</a:t>
            </a:r>
            <a:r>
              <a:rPr lang="ru-RU" sz="2200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Такая ситуация возникнет, например, если в первом круге будут находиться живые объекты, а во втором – неживые</a:t>
            </a:r>
            <a:r>
              <a:rPr lang="ru-RU" sz="6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2358742" y="4786322"/>
            <a:ext cx="285752" cy="19481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C:\Users\Маман\Desktop\к кругам фото\IMG_3958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3286124"/>
            <a:ext cx="521497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04088"/>
            <a:ext cx="8472518" cy="65321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Д/и «Сложи два других числа и получи </a:t>
            </a:r>
            <a:b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же самое число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4445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81379" y="2618961"/>
            <a:ext cx="4514069" cy="3419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IMG_4446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47138" y="1225036"/>
            <a:ext cx="4656945" cy="3492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891</TotalTime>
  <Words>345</Words>
  <Application>Microsoft Office PowerPoint</Application>
  <PresentationFormat>Экран (4:3)</PresentationFormat>
  <Paragraphs>26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«Круги  Эйлера как средство развития  логического мышления»</vt:lpstr>
      <vt:lpstr>Круги Эйлера - это геометрическая схема, с помощью которой можно наглядно отобразить отношения между понятиями или множествами объектов.  Они были изобретены Леонардом Эйлером в восемнадцатом веке, и с тех пор широко используются в математике, логике и в различных направлениях. Учитывая простоту и наглядность кругов Эйлера, они могут с успехом использоваться в детском саду как в непосредственно образовательной деятельности в образовательных областях, так и в самостоятельной деятельности детей.</vt:lpstr>
      <vt:lpstr>Презентация PowerPoint</vt:lpstr>
      <vt:lpstr>       Задачи использования кругов Эйлера в работе с детьми:  *Формировать представление о математических понятиях  *Развивать логическое мышление. *Развивать  представление о множестве, операции над множествами (сравнение, классификация). *Развивать умения выявлять свойства в объектах, называть их, адекватно обозначать их отсутствие, обобщать объекты по их свойствам (по одному, двум, трем), объяснять сходства и различия объектов, обосновывать свои рассуждения. *Развивать психические функции, связанные с речевой деятельностью. *Воспитывать   самостоятельность, инициативу, настойчивость в достижении цели, преодолении трудностей. </vt:lpstr>
      <vt:lpstr>Презентация PowerPoint</vt:lpstr>
      <vt:lpstr>Для начала вы им объясняете, что означает «положить в круг», и что такое  «положить предмет вне круга».</vt:lpstr>
      <vt:lpstr>        Затем можно приступать к распределению предметов  на 2 круга. </vt:lpstr>
      <vt:lpstr>       Пусть два круга определяют два множества объектов, где каждое из множеств сформировано по какому-либо признаку. Рассмотрим возможное взаимное расположение этих кругов. Если ни один объект из первого множества не входит во второе множество, то круги будут непересекающимися. Такая ситуация возникнет, например, если в первом круге будут находиться живые объекты, а во втором – неживые </vt:lpstr>
      <vt:lpstr>Д/и «Сложи два других числа и получи  то же самое число»</vt:lpstr>
      <vt:lpstr>Презентация PowerPoint</vt:lpstr>
      <vt:lpstr>Д/и «Разложи слово по слогам»</vt:lpstr>
      <vt:lpstr>Когда какие-либо объекты входят и в первое множество, и во второе – круги будут пересекаться, и упомянутые объекты будут лежать в пересечении кругов. Это возможно, например, если в первое множество входят все красные предметы, а во второе – ягоды. Тогда в пересечении будут находиться клубника, черешня,… - все ягоды красного цвета.</vt:lpstr>
      <vt:lpstr>Презентация PowerPoint</vt:lpstr>
      <vt:lpstr>Когда  все объекты первого множества входят и во второе множество, то модель будет представлять собой вложенные круги. Такая ситуация возможна, если, например, большой круг представляет собой всех животных, а маленький – домашних животных.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презентация  «Развитие логического мышления у дошкольников»</dc:title>
  <dc:creator>Юлия Афанасьева</dc:creator>
  <cp:lastModifiedBy>1</cp:lastModifiedBy>
  <cp:revision>74</cp:revision>
  <dcterms:created xsi:type="dcterms:W3CDTF">2018-03-04T00:12:44Z</dcterms:created>
  <dcterms:modified xsi:type="dcterms:W3CDTF">2022-12-21T18:57:45Z</dcterms:modified>
</cp:coreProperties>
</file>