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6" r:id="rId7"/>
    <p:sldId id="260" r:id="rId8"/>
    <p:sldId id="263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73" autoAdjust="0"/>
  </p:normalViewPr>
  <p:slideViewPr>
    <p:cSldViewPr>
      <p:cViewPr varScale="1">
        <p:scale>
          <a:sx n="91" d="100"/>
          <a:sy n="91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61F2D-2037-4CEA-AF82-F44188682A32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6E6B9-9A3F-41B2-8048-D6B818CC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9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E6B9-9A3F-41B2-8048-D6B818CC7E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2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da-mo.ru/uploads/71a12d954901aa18023d753cee0ae62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44644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мл группа «Кузнечики»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технологии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хэппенинг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процессе адаптации детей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возраста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728792" cy="1872208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Киреева Л.М.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Безголосная К.С.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5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da-mo.ru/uploads/71a12d954901aa18023d753cee0ae62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Рисование стопами</a:t>
            </a:r>
            <a:br>
              <a:rPr lang="ru-RU" dirty="0" smtClean="0"/>
            </a:br>
            <a:r>
              <a:rPr lang="ru-RU" dirty="0" smtClean="0"/>
              <a:t>(домашнее задание)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944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914536"/>
            <a:ext cx="2664296" cy="3724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457" y="1556792"/>
            <a:ext cx="2448272" cy="26512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52" y="4329441"/>
            <a:ext cx="3208283" cy="2359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52" y="1556792"/>
            <a:ext cx="2829953" cy="2661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266" y="4424108"/>
            <a:ext cx="1882615" cy="22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0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da-mo.ru/uploads/71a12d954901aa18023d753cee0ae62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517232"/>
            <a:ext cx="77724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просмотр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95728"/>
            <a:ext cx="7128792" cy="48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8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da-mo.ru/uploads/71a12d954901aa18023d753cee0ae62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472607"/>
          </a:xfrm>
        </p:spPr>
        <p:txBody>
          <a:bodyPr>
            <a:no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изучения разных методик по изобразительной деятельности,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заинтересовал такой метод нетрадиционных техник рисования как 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хэппенинг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(в переводе с английского "случай").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Хеппенинг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современного искусства, представляющая собой действия, события или ситуации, происходящие при участии художников, но не контролируемые им полностью. 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Хэппенинг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обычно включает в себя импровизацию и не имеет чёткого сценария. При нём неизвестно, какое получится изображение, он заведомо успешен по результату, тем самым усиливает интерес 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 изобразительной деятельности.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47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da-mo.ru/uploads/71a12d954901aa18023d753cee0ae62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256584"/>
          </a:xfrm>
        </p:spPr>
        <p:txBody>
          <a:bodyPr>
            <a:noAutofit/>
          </a:bodyPr>
          <a:lstStyle/>
          <a:p>
            <a:r>
              <a:rPr lang="ru-RU" sz="3200" dirty="0"/>
              <a:t>В раннем возрасте доступен такой вид </a:t>
            </a:r>
            <a:r>
              <a:rPr lang="ru-RU" sz="3200" dirty="0" err="1"/>
              <a:t>хэппенинга</a:t>
            </a:r>
            <a:r>
              <a:rPr lang="ru-RU" sz="3200" dirty="0"/>
              <a:t> как:</a:t>
            </a:r>
            <a:br>
              <a:rPr lang="ru-RU" sz="3200" dirty="0"/>
            </a:br>
            <a:r>
              <a:rPr lang="ru-RU" sz="3200" dirty="0"/>
              <a:t>- рисование пальчиками,</a:t>
            </a:r>
            <a:br>
              <a:rPr lang="ru-RU" sz="3200" dirty="0"/>
            </a:br>
            <a:r>
              <a:rPr lang="ru-RU" sz="3200" dirty="0" smtClean="0"/>
              <a:t>- </a:t>
            </a:r>
            <a:r>
              <a:rPr lang="ru-RU" sz="3200" dirty="0"/>
              <a:t>рисование </a:t>
            </a:r>
            <a:r>
              <a:rPr lang="ru-RU" sz="3200" dirty="0" smtClean="0"/>
              <a:t>ладошками,</a:t>
            </a:r>
            <a:br>
              <a:rPr lang="ru-RU" sz="3200" dirty="0" smtClean="0"/>
            </a:br>
            <a:r>
              <a:rPr lang="ru-RU" sz="3200" dirty="0" smtClean="0"/>
              <a:t>- рисование кулачком,</a:t>
            </a:r>
            <a:br>
              <a:rPr lang="ru-RU" sz="3200" dirty="0" smtClean="0"/>
            </a:br>
            <a:r>
              <a:rPr lang="ru-RU" sz="3200" dirty="0" smtClean="0"/>
              <a:t>- рисование ватными палочками,</a:t>
            </a:r>
            <a:br>
              <a:rPr lang="ru-RU" sz="3200" dirty="0" smtClean="0"/>
            </a:br>
            <a:r>
              <a:rPr lang="ru-RU" sz="3200" dirty="0" smtClean="0"/>
              <a:t>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подносе,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стопами,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отпечатком предметов и т.д.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10305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21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da-mo.ru/uploads/71a12d954901aa18023d753cee0ae62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/>
          <a:lstStyle/>
          <a:p>
            <a:r>
              <a:rPr lang="ru-RU" dirty="0" smtClean="0"/>
              <a:t>Рисование пальчиками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944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32" y="1290470"/>
            <a:ext cx="2592288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578" y="2574794"/>
            <a:ext cx="2592288" cy="2736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008" y="1376537"/>
            <a:ext cx="3168352" cy="27584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843550"/>
            <a:ext cx="3168352" cy="27629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38" y="4191714"/>
            <a:ext cx="1923678" cy="22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7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da-mo.ru/uploads/71a12d954901aa18023d753cee0ae62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40" y="-67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/>
          <a:lstStyle/>
          <a:p>
            <a:r>
              <a:rPr lang="ru-RU" dirty="0" smtClean="0"/>
              <a:t>Рисование ладошками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1664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53801"/>
            <a:ext cx="2964101" cy="3509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099" y="1353801"/>
            <a:ext cx="2964101" cy="35177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935" y="2924944"/>
            <a:ext cx="2950096" cy="35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0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da-mo.ru/uploads/71a12d954901aa18023d753cee0ae62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40" y="-67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/>
          <a:lstStyle/>
          <a:p>
            <a:r>
              <a:rPr lang="ru-RU" dirty="0" smtClean="0"/>
              <a:t>Рисование кулачком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1664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20" y="2265521"/>
            <a:ext cx="2304256" cy="3528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042" y="1677856"/>
            <a:ext cx="2538586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666" y="3867975"/>
            <a:ext cx="3795905" cy="2626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360" y="1459386"/>
            <a:ext cx="2602840" cy="193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1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da-mo.ru/uploads/71a12d954901aa18023d753cee0ae62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Рисовние</a:t>
            </a:r>
            <a:r>
              <a:rPr lang="ru-RU" sz="4000" dirty="0" smtClean="0"/>
              <a:t> ватными палочками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1664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933" y="3915177"/>
            <a:ext cx="2950352" cy="2783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382" y="2276872"/>
            <a:ext cx="2675893" cy="27833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39" y="1391699"/>
            <a:ext cx="2770985" cy="27833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509631"/>
            <a:ext cx="2211710" cy="19193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22" y="4424085"/>
            <a:ext cx="2219917" cy="191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3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da-mo.ru/uploads/71a12d954901aa18023d753cee0ae62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/>
          <a:lstStyle/>
          <a:p>
            <a:r>
              <a:rPr lang="ru-RU" dirty="0" smtClean="0"/>
              <a:t>Рисование на подносе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238472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35" y="1590595"/>
            <a:ext cx="3362710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081" y="1556792"/>
            <a:ext cx="3278540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055" y="3373121"/>
            <a:ext cx="35981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6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da-mo.ru/uploads/71a12d954901aa18023d753cee0ae62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8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/>
          <a:lstStyle/>
          <a:p>
            <a:r>
              <a:rPr lang="ru-RU" dirty="0" smtClean="0"/>
              <a:t>Рисование отпечатком вилки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1664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750" y="1758801"/>
            <a:ext cx="2067694" cy="2282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901" y="3869662"/>
            <a:ext cx="2077298" cy="2293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62" y="1544713"/>
            <a:ext cx="2078327" cy="23163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40" y="3695753"/>
            <a:ext cx="2068737" cy="28653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471" y="1917548"/>
            <a:ext cx="3611438" cy="42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60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61</Words>
  <Application>Microsoft Office PowerPoint</Application>
  <PresentationFormat>Экран 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1 мл группа «Кузнечики»  Использование технологии «хэппенинг» в процессе адаптации детей  раннего возраста</vt:lpstr>
      <vt:lpstr>В результате изучения разных методик по изобразительной деятельности, нас заинтересовал такой метод нетрадиционных техник рисования как "хэппенинг" (в переводе с английского "случай"). Хеппенинг - форма современного искусства, представляющая собой действия, события или ситуации, происходящие при участии художников, но не контролируемые им полностью. Хэппенинг обычно включает в себя импровизацию и не имеет чёткого сценария. При нём неизвестно, какое получится изображение, он заведомо успешен по результату, тем самым усиливает интерес детей к изобразительной деятельности.</vt:lpstr>
      <vt:lpstr>В раннем возрасте доступен такой вид хэппенинга как: - рисование пальчиками, - рисование ладошками, - рисование кулачком, - рисование ватными палочками, - рисование на подносе, - рисование стопами, - рисование отпечатком предметов и т.д.</vt:lpstr>
      <vt:lpstr>Рисование пальчиками</vt:lpstr>
      <vt:lpstr>Рисование ладошками</vt:lpstr>
      <vt:lpstr>Рисование кулачком</vt:lpstr>
      <vt:lpstr>Рисовние ватными палочками</vt:lpstr>
      <vt:lpstr>Рисование на подносе</vt:lpstr>
      <vt:lpstr>Рисование отпечатком вилки</vt:lpstr>
      <vt:lpstr>Рисование стопами (домашнее задание)</vt:lpstr>
      <vt:lpstr>Спасибо за просмотр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19</cp:revision>
  <dcterms:created xsi:type="dcterms:W3CDTF">2022-04-12T14:28:10Z</dcterms:created>
  <dcterms:modified xsi:type="dcterms:W3CDTF">2022-12-21T18:56:48Z</dcterms:modified>
</cp:coreProperties>
</file>