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92" r:id="rId2"/>
    <p:sldId id="393" r:id="rId3"/>
    <p:sldId id="394" r:id="rId4"/>
    <p:sldId id="395" r:id="rId5"/>
    <p:sldId id="396" r:id="rId6"/>
    <p:sldId id="397" r:id="rId7"/>
    <p:sldId id="409" r:id="rId8"/>
    <p:sldId id="412" r:id="rId9"/>
    <p:sldId id="410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DA00"/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9" autoAdjust="0"/>
    <p:restoredTop sz="92405" autoAdjust="0"/>
  </p:normalViewPr>
  <p:slideViewPr>
    <p:cSldViewPr>
      <p:cViewPr varScale="1">
        <p:scale>
          <a:sx n="83" d="100"/>
          <a:sy n="83" d="100"/>
        </p:scale>
        <p:origin x="17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8CB8AC3-5189-47C2-ADC0-49FE172F2712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108ECAB-D96A-4ED8-946B-7663DE55A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0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8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80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1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3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4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9EF1C-66A1-4746-A6EC-6135B5502E1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BB52-3B8A-40E9-8D50-300B8820F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09935" y="2095170"/>
            <a:ext cx="8568952" cy="4896544"/>
          </a:xfrm>
        </p:spPr>
        <p:txBody>
          <a:bodyPr>
            <a:noAutofit/>
          </a:bodyPr>
          <a:lstStyle/>
          <a:p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</a:t>
            </a:r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09.00 часов 01.04.202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ru-RU" altLang="ru-RU" sz="36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6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600" b="1" dirty="0">
              <a:solidFill>
                <a:srgbClr val="24763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761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251521" y="2109049"/>
            <a:ext cx="8568952" cy="4896544"/>
          </a:xfrm>
        </p:spPr>
        <p:txBody>
          <a:bodyPr>
            <a:noAutofit/>
          </a:bodyPr>
          <a:lstStyle/>
          <a:p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30.06.202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проживающие на закрепленной за школой территории</a:t>
            </a:r>
            <a:br>
              <a:rPr lang="ru-RU" alt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преимущественное право 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(чьи братья или сёстры учатся в этой школе)</a:t>
            </a: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7648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05.09.202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ru-RU" dirty="0">
                <a:solidFill>
                  <a:srgbClr val="3A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проживающие на</a:t>
            </a:r>
            <a:r>
              <a:rPr lang="en-US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закрепленной за школой территорией</a:t>
            </a: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09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9" y="1963214"/>
            <a:ext cx="83643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младше 6,6 или старше 8 лет</a:t>
            </a:r>
            <a:b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6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получить разрешение в управлении по образованию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справки об отсутствии медицинских противопоказаний) 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21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78495"/>
          </a:xfrm>
        </p:spPr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адаптированным образовательным программам и создание специальных условий</a:t>
            </a:r>
            <a:br>
              <a:rPr lang="ru-RU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40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записаться на прием в ТПМПК (Управление по образованию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8(3463)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460931)</a:t>
            </a:r>
            <a:b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2800" b="1" dirty="0">
                <a:solidFill>
                  <a:srgbClr val="24763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19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5" y="191683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886836"/>
            <a:ext cx="7920879" cy="47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1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957119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89931"/>
            <a:ext cx="7772400" cy="1470025"/>
          </a:xfrm>
        </p:spPr>
        <p:txBody>
          <a:bodyPr>
            <a:noAutofit/>
          </a:bodyPr>
          <a:lstStyle/>
          <a:p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необходимо внести данные: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паспорта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свидетельства о рождении ребенка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документа о месте проживания (пребывания) ребенка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720" y="2093947"/>
            <a:ext cx="833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1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957119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2296089"/>
            <a:ext cx="8856984" cy="1470025"/>
          </a:xfrm>
        </p:spPr>
        <p:txBody>
          <a:bodyPr>
            <a:noAutofit/>
          </a:bodyPr>
          <a:lstStyle/>
          <a:p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случаях потребуется следующая информация: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свидетельство о рождении брата или сестры, если они уже учатся в выбранной школе;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разрешение на обучение по образовательным программам начального общего образования в более раннем или более позднем возрасте;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документ, подтверждающий право представлять интересы ребёнка, если он находится под опекой;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справку с места работы родителей, подтверждающую право на льготное зачисление;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заключение психолого-медико-педагогической комиссии - для детей с ограниченными возможностями здоровья</a:t>
            </a: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720" y="2093947"/>
            <a:ext cx="833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8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2160" y="332656"/>
            <a:ext cx="939653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0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653787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Управление по образованию</a:t>
            </a:r>
          </a:p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администрации города Пыть-Яха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09" y="467846"/>
            <a:ext cx="1819644" cy="13121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957119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89931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720" y="2093947"/>
            <a:ext cx="83397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Телефоны «горячей линии» Управления по образованию</a:t>
            </a:r>
          </a:p>
          <a:p>
            <a:pPr algn="ctr"/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(3463) 46-63-58</a:t>
            </a:r>
          </a:p>
          <a:p>
            <a:pPr algn="ctr"/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(3463</a:t>
            </a:r>
            <a:r>
              <a:rPr lang="ru-RU" sz="4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46-09-31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57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437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Corsiva</vt:lpstr>
      <vt:lpstr>Times New Roman</vt:lpstr>
      <vt:lpstr>Тема Office</vt:lpstr>
      <vt:lpstr>                                  </vt:lpstr>
      <vt:lpstr>                      Первый этап  01.04.2023 – 30.06.2023   √ проживающие на закрепленной за школой территории  √ имеющие преимущественное право  (чьи братья или сёстры учатся в этой школе)                        </vt:lpstr>
      <vt:lpstr>     Второй этап  06.07.2023 – 05.09.2023    √ не проживающие на закрепленной за школой территорией </vt:lpstr>
      <vt:lpstr>         </vt:lpstr>
      <vt:lpstr>          Обучение по адаптированным образовательным программам и создание специальных условий  √ необходимо записаться на прием в ТПМПК (Управление по образованию 8(3463)460931)      </vt:lpstr>
      <vt:lpstr>     </vt:lpstr>
      <vt:lpstr>    Вам необходимо внести данные:   * паспорта  * свидетельства о рождении ребенка  * документа о месте проживания (пребывания) ребенка</vt:lpstr>
      <vt:lpstr>       В отдельных случаях потребуется следующая информация:  * свидетельство о рождении брата или сестры, если они уже учатся в выбранной школе; * разрешение на обучение по образовательным программам начального общего образования в более раннем или более позднем возрасте; * документ, подтверждающий право представлять интересы ребёнка, если он находится под опекой; * справку с места работы родителей, подтверждающую право на льготное зачисление; * заключение психолого-медико-педагогической комиссии - для детей с ограниченными возможностями здоровья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297</cp:revision>
  <cp:lastPrinted>2023-03-10T10:40:41Z</cp:lastPrinted>
  <dcterms:created xsi:type="dcterms:W3CDTF">2017-08-29T09:27:04Z</dcterms:created>
  <dcterms:modified xsi:type="dcterms:W3CDTF">2023-03-22T16:03:54Z</dcterms:modified>
</cp:coreProperties>
</file>