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4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1 гр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Крепыши</c:v>
                </c:pt>
                <c:pt idx="1">
                  <c:v>Улыбка</c:v>
                </c:pt>
                <c:pt idx="2">
                  <c:v>Веснушки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73</c:v>
                </c:pt>
                <c:pt idx="1">
                  <c:v>45</c:v>
                </c:pt>
                <c:pt idx="2">
                  <c:v>43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гр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Крепыши</c:v>
                </c:pt>
                <c:pt idx="1">
                  <c:v>Улыбка</c:v>
                </c:pt>
                <c:pt idx="2">
                  <c:v>Веснушки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18</c:v>
                </c:pt>
                <c:pt idx="1">
                  <c:v>41</c:v>
                </c:pt>
                <c:pt idx="2">
                  <c:v>19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 гр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Крепыши</c:v>
                </c:pt>
                <c:pt idx="1">
                  <c:v>Улыбка</c:v>
                </c:pt>
                <c:pt idx="2">
                  <c:v>Веснушки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9</c:v>
                </c:pt>
                <c:pt idx="1">
                  <c:v>14</c:v>
                </c:pt>
                <c:pt idx="2">
                  <c:v>38</c:v>
                </c:pt>
              </c:numCache>
            </c:numRef>
          </c:val>
        </c:ser>
        <c:shape val="cylinder"/>
        <c:axId val="98643328"/>
        <c:axId val="98649216"/>
        <c:axId val="0"/>
      </c:bar3DChart>
      <c:catAx>
        <c:axId val="98643328"/>
        <c:scaling>
          <c:orientation val="minMax"/>
        </c:scaling>
        <c:axPos val="b"/>
        <c:tickLblPos val="nextTo"/>
        <c:crossAx val="98649216"/>
        <c:crosses val="autoZero"/>
        <c:auto val="1"/>
        <c:lblAlgn val="ctr"/>
        <c:lblOffset val="100"/>
      </c:catAx>
      <c:valAx>
        <c:axId val="98649216"/>
        <c:scaling>
          <c:orientation val="minMax"/>
        </c:scaling>
        <c:axPos val="l"/>
        <c:majorGridlines/>
        <c:numFmt formatCode="0%" sourceLinked="1"/>
        <c:tickLblPos val="nextTo"/>
        <c:crossAx val="986433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2511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5883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8785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900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66369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6444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6183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48439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5148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2734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328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912281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2143116"/>
            <a:ext cx="6500858" cy="250033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Результаты  </a:t>
            </a:r>
            <a:r>
              <a:rPr lang="ru-RU" sz="3600" dirty="0" smtClean="0"/>
              <a:t>и</a:t>
            </a:r>
            <a:r>
              <a:rPr lang="ru-RU" sz="3600" dirty="0" smtClean="0"/>
              <a:t>зучения </a:t>
            </a:r>
            <a:br>
              <a:rPr lang="ru-RU" sz="3600" dirty="0" smtClean="0"/>
            </a:br>
            <a:r>
              <a:rPr lang="ru-RU" sz="3600" dirty="0" smtClean="0"/>
              <a:t>нервно-психического развития детей с 2 до 3 лет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29058" y="485776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Каракотова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Е.В – педагог-психолог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357554" y="5857892"/>
            <a:ext cx="1889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2022-2023 </a:t>
            </a:r>
            <a:r>
              <a:rPr lang="ru-RU" dirty="0" err="1" smtClean="0">
                <a:solidFill>
                  <a:srgbClr val="002060"/>
                </a:solidFill>
              </a:rPr>
              <a:t>уч</a:t>
            </a:r>
            <a:r>
              <a:rPr lang="ru-RU" dirty="0" smtClean="0">
                <a:solidFill>
                  <a:srgbClr val="002060"/>
                </a:solidFill>
              </a:rPr>
              <a:t>. год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500042"/>
            <a:ext cx="58579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МДОАУ </a:t>
            </a:r>
            <a:r>
              <a:rPr lang="ru-RU" sz="2400" dirty="0" err="1" smtClean="0">
                <a:solidFill>
                  <a:srgbClr val="002060"/>
                </a:solidFill>
              </a:rPr>
              <a:t>црр-д</a:t>
            </a:r>
            <a:r>
              <a:rPr lang="ru-RU" sz="2400" dirty="0" smtClean="0">
                <a:solidFill>
                  <a:srgbClr val="002060"/>
                </a:solidFill>
              </a:rPr>
              <a:t>/с «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Аленький</a:t>
            </a:r>
            <a:r>
              <a:rPr lang="ru-RU" sz="2400" dirty="0" smtClean="0">
                <a:solidFill>
                  <a:srgbClr val="002060"/>
                </a:solidFill>
              </a:rPr>
              <a:t> цветочек»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088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58272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Выявление детей раннего возраста, нуждающихся в коррекционной помощи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928802"/>
            <a:ext cx="8215370" cy="1643074"/>
          </a:xfrm>
        </p:spPr>
        <p:txBody>
          <a:bodyPr>
            <a:noAutofit/>
          </a:bodyPr>
          <a:lstStyle/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У детей имеющих вторую  и третью группу развития не соответствует возрасту: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активная речь; 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понимание речи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254126695"/>
              </p:ext>
            </p:extLst>
          </p:nvPr>
        </p:nvGraphicFramePr>
        <p:xfrm>
          <a:off x="357158" y="3857628"/>
          <a:ext cx="4429157" cy="2428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78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104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04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0438"/>
              </a:tblGrid>
              <a:tr h="60722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группы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1гр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 </a:t>
                      </a:r>
                      <a:r>
                        <a:rPr lang="ru-RU" sz="2400" dirty="0" err="1" smtClean="0"/>
                        <a:t>гр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3гр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722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Крепыши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0722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Улыбка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Веснушки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 men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TM02474572[[fn=Медицинский шаблон оформления]]</Template>
  <TotalTime>2651</TotalTime>
  <Words>63</Words>
  <Application>Microsoft Office PowerPoint</Application>
  <PresentationFormat>Экран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La mente</vt:lpstr>
      <vt:lpstr>Результаты  изучения  нервно-психического развития детей с 2 до 3 лет </vt:lpstr>
      <vt:lpstr>Выявление детей раннего возраста, нуждающихся в коррекционной помощи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по результатам проведенного психодиагностического исследования уровня  развития  познавательной  и личностной сфер   детей  с ограниченными возможностями здоровья</dc:title>
  <dc:creator>Администратор</dc:creator>
  <cp:lastModifiedBy>Пользователь Windows</cp:lastModifiedBy>
  <cp:revision>114</cp:revision>
  <dcterms:created xsi:type="dcterms:W3CDTF">2022-05-25T09:35:15Z</dcterms:created>
  <dcterms:modified xsi:type="dcterms:W3CDTF">2023-06-05T09:09:33Z</dcterms:modified>
</cp:coreProperties>
</file>