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72" r:id="rId3"/>
    <p:sldId id="279" r:id="rId4"/>
    <p:sldId id="273" r:id="rId5"/>
    <p:sldId id="264" r:id="rId6"/>
    <p:sldId id="276" r:id="rId7"/>
    <p:sldId id="27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C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07" autoAdjust="0"/>
    <p:restoredTop sz="94561" autoAdjust="0"/>
  </p:normalViewPr>
  <p:slideViewPr>
    <p:cSldViewPr>
      <p:cViewPr>
        <p:scale>
          <a:sx n="93" d="100"/>
          <a:sy n="9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89EC0-AC82-49B2-AE2C-49C80E542FB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CF017-21DB-4A22-B3B6-521CFF0743B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Воспитанники ДОУ</a:t>
          </a:r>
          <a:endParaRPr lang="ru-RU" dirty="0">
            <a:solidFill>
              <a:schemeClr val="tx1"/>
            </a:solidFill>
          </a:endParaRPr>
        </a:p>
      </dgm:t>
    </dgm:pt>
    <dgm:pt modelId="{06FA1154-197B-42AA-AC30-64FD31399372}" type="parTrans" cxnId="{4A5B9E40-5681-4069-824B-054983856004}">
      <dgm:prSet/>
      <dgm:spPr/>
      <dgm:t>
        <a:bodyPr/>
        <a:lstStyle/>
        <a:p>
          <a:endParaRPr lang="ru-RU"/>
        </a:p>
      </dgm:t>
    </dgm:pt>
    <dgm:pt modelId="{DD750FC6-3469-4129-8DC9-542ED3FC9051}" type="sibTrans" cxnId="{4A5B9E40-5681-4069-824B-054983856004}">
      <dgm:prSet/>
      <dgm:spPr/>
      <dgm:t>
        <a:bodyPr/>
        <a:lstStyle/>
        <a:p>
          <a:endParaRPr lang="ru-RU"/>
        </a:p>
      </dgm:t>
    </dgm:pt>
    <dgm:pt modelId="{546A2780-8D79-42D0-955B-71206BE67A4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Дети-мигранты</a:t>
          </a:r>
          <a:endParaRPr lang="ru-RU" b="1" dirty="0"/>
        </a:p>
      </dgm:t>
    </dgm:pt>
    <dgm:pt modelId="{5B35A92E-B579-46FB-942B-3A5BC988ABA9}" type="parTrans" cxnId="{3091E7A8-FD1E-47CA-93A7-73A8A673FB9C}">
      <dgm:prSet/>
      <dgm:spPr/>
      <dgm:t>
        <a:bodyPr/>
        <a:lstStyle/>
        <a:p>
          <a:endParaRPr lang="ru-RU"/>
        </a:p>
      </dgm:t>
    </dgm:pt>
    <dgm:pt modelId="{EAA02BC3-16AD-4387-A478-478C1EBB174B}" type="sibTrans" cxnId="{3091E7A8-FD1E-47CA-93A7-73A8A673FB9C}">
      <dgm:prSet/>
      <dgm:spPr/>
      <dgm:t>
        <a:bodyPr/>
        <a:lstStyle/>
        <a:p>
          <a:endParaRPr lang="ru-RU"/>
        </a:p>
      </dgm:t>
    </dgm:pt>
    <dgm:pt modelId="{ACABC680-75C9-4F52-9597-7805AB575B7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Сверстники</a:t>
          </a:r>
          <a:endParaRPr lang="ru-RU" b="1" dirty="0"/>
        </a:p>
      </dgm:t>
    </dgm:pt>
    <dgm:pt modelId="{1BE3B18B-A3EF-4049-9024-4F5AE76D6015}" type="parTrans" cxnId="{C8B3EAA3-9EF4-4C14-81F7-1EF8895DD273}">
      <dgm:prSet/>
      <dgm:spPr/>
      <dgm:t>
        <a:bodyPr/>
        <a:lstStyle/>
        <a:p>
          <a:endParaRPr lang="ru-RU"/>
        </a:p>
      </dgm:t>
    </dgm:pt>
    <dgm:pt modelId="{28B5DA63-4A7A-4CF2-AEFA-649478F544F2}" type="sibTrans" cxnId="{C8B3EAA3-9EF4-4C14-81F7-1EF8895DD273}">
      <dgm:prSet/>
      <dgm:spPr/>
      <dgm:t>
        <a:bodyPr/>
        <a:lstStyle/>
        <a:p>
          <a:endParaRPr lang="ru-RU"/>
        </a:p>
      </dgm:t>
    </dgm:pt>
    <dgm:pt modelId="{DE22A2A8-7DAE-40E9-A8CD-28F891C3A6E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Родители воспитанников</a:t>
          </a:r>
          <a:endParaRPr lang="ru-RU" dirty="0">
            <a:solidFill>
              <a:schemeClr val="tx1"/>
            </a:solidFill>
          </a:endParaRPr>
        </a:p>
      </dgm:t>
    </dgm:pt>
    <dgm:pt modelId="{866D7939-2B5C-4D10-A528-CEE7DAE8F62A}" type="parTrans" cxnId="{DE70520B-8DD7-4A82-AE4C-2FBD5588D143}">
      <dgm:prSet/>
      <dgm:spPr/>
      <dgm:t>
        <a:bodyPr/>
        <a:lstStyle/>
        <a:p>
          <a:endParaRPr lang="ru-RU"/>
        </a:p>
      </dgm:t>
    </dgm:pt>
    <dgm:pt modelId="{E4F9049D-485A-44B1-8E8C-F27EC191625D}" type="sibTrans" cxnId="{DE70520B-8DD7-4A82-AE4C-2FBD5588D143}">
      <dgm:prSet/>
      <dgm:spPr/>
      <dgm:t>
        <a:bodyPr/>
        <a:lstStyle/>
        <a:p>
          <a:endParaRPr lang="ru-RU"/>
        </a:p>
      </dgm:t>
    </dgm:pt>
    <dgm:pt modelId="{D64B1711-0DFA-4B94-9DF0-36680235095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Педагоги ДОУ</a:t>
          </a:r>
          <a:endParaRPr lang="ru-RU" dirty="0">
            <a:solidFill>
              <a:schemeClr val="tx1"/>
            </a:solidFill>
          </a:endParaRPr>
        </a:p>
      </dgm:t>
    </dgm:pt>
    <dgm:pt modelId="{DA54255B-EAC9-471F-B08B-AD20E178951E}" type="parTrans" cxnId="{42B089CE-62EB-4BA4-B9CE-CF4779910050}">
      <dgm:prSet/>
      <dgm:spPr/>
      <dgm:t>
        <a:bodyPr/>
        <a:lstStyle/>
        <a:p>
          <a:endParaRPr lang="ru-RU"/>
        </a:p>
      </dgm:t>
    </dgm:pt>
    <dgm:pt modelId="{E9C11BED-AEB1-484D-9199-848F3AB2EC70}" type="sibTrans" cxnId="{42B089CE-62EB-4BA4-B9CE-CF4779910050}">
      <dgm:prSet/>
      <dgm:spPr/>
      <dgm:t>
        <a:bodyPr/>
        <a:lstStyle/>
        <a:p>
          <a:endParaRPr lang="ru-RU"/>
        </a:p>
      </dgm:t>
    </dgm:pt>
    <dgm:pt modelId="{8F30AE2F-1F86-401F-BDCD-1EC8B113A614}" type="pres">
      <dgm:prSet presAssocID="{8B589EC0-AC82-49B2-AE2C-49C80E542F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A2CA78-5C30-48BD-B068-9ECA60E15AF1}" type="pres">
      <dgm:prSet presAssocID="{323CF017-21DB-4A22-B3B6-521CFF0743B6}" presName="root" presStyleCnt="0"/>
      <dgm:spPr/>
    </dgm:pt>
    <dgm:pt modelId="{7F94D9E3-2C8A-4AA5-9A58-B244B7779062}" type="pres">
      <dgm:prSet presAssocID="{323CF017-21DB-4A22-B3B6-521CFF0743B6}" presName="rootComposite" presStyleCnt="0"/>
      <dgm:spPr/>
    </dgm:pt>
    <dgm:pt modelId="{0FC52E6E-68A1-4F21-B589-CD3C4206B47D}" type="pres">
      <dgm:prSet presAssocID="{323CF017-21DB-4A22-B3B6-521CFF0743B6}" presName="rootText" presStyleLbl="node1" presStyleIdx="0" presStyleCnt="3" custLinFactNeighborX="-47354" custLinFactNeighborY="-108"/>
      <dgm:spPr/>
      <dgm:t>
        <a:bodyPr/>
        <a:lstStyle/>
        <a:p>
          <a:endParaRPr lang="ru-RU"/>
        </a:p>
      </dgm:t>
    </dgm:pt>
    <dgm:pt modelId="{BB216D30-3790-416D-B4A5-B852AB706056}" type="pres">
      <dgm:prSet presAssocID="{323CF017-21DB-4A22-B3B6-521CFF0743B6}" presName="rootConnector" presStyleLbl="node1" presStyleIdx="0" presStyleCnt="3"/>
      <dgm:spPr/>
      <dgm:t>
        <a:bodyPr/>
        <a:lstStyle/>
        <a:p>
          <a:endParaRPr lang="ru-RU"/>
        </a:p>
      </dgm:t>
    </dgm:pt>
    <dgm:pt modelId="{6A5183A2-5139-4190-8C1D-2976CDC67555}" type="pres">
      <dgm:prSet presAssocID="{323CF017-21DB-4A22-B3B6-521CFF0743B6}" presName="childShape" presStyleCnt="0"/>
      <dgm:spPr/>
    </dgm:pt>
    <dgm:pt modelId="{DD81CFC9-6D30-46C0-8945-E50F21A3279C}" type="pres">
      <dgm:prSet presAssocID="{5B35A92E-B579-46FB-942B-3A5BC988ABA9}" presName="Name13" presStyleLbl="parChTrans1D2" presStyleIdx="0" presStyleCnt="2"/>
      <dgm:spPr/>
      <dgm:t>
        <a:bodyPr/>
        <a:lstStyle/>
        <a:p>
          <a:endParaRPr lang="ru-RU"/>
        </a:p>
      </dgm:t>
    </dgm:pt>
    <dgm:pt modelId="{3CEFDB41-FC65-487F-8B42-3384E8DD15FB}" type="pres">
      <dgm:prSet presAssocID="{546A2780-8D79-42D0-955B-71206BE67A4E}" presName="childText" presStyleLbl="bgAcc1" presStyleIdx="0" presStyleCnt="2" custLinFactNeighborX="-35431" custLinFactNeighborY="-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E1147-F2E6-4861-BFB3-FF731D3446AA}" type="pres">
      <dgm:prSet presAssocID="{1BE3B18B-A3EF-4049-9024-4F5AE76D6015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8A94AA8-243C-448D-9B6B-533841209642}" type="pres">
      <dgm:prSet presAssocID="{ACABC680-75C9-4F52-9597-7805AB575B7A}" presName="childText" presStyleLbl="bgAcc1" presStyleIdx="1" presStyleCnt="2" custLinFactNeighborX="-25679" custLinFactNeighborY="-8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32844-4D8C-4C6B-94A0-6FF3DF65199B}" type="pres">
      <dgm:prSet presAssocID="{DE22A2A8-7DAE-40E9-A8CD-28F891C3A6E1}" presName="root" presStyleCnt="0"/>
      <dgm:spPr/>
    </dgm:pt>
    <dgm:pt modelId="{BC0FA8AC-830A-4949-AB01-48DFB9351C17}" type="pres">
      <dgm:prSet presAssocID="{DE22A2A8-7DAE-40E9-A8CD-28F891C3A6E1}" presName="rootComposite" presStyleCnt="0"/>
      <dgm:spPr/>
    </dgm:pt>
    <dgm:pt modelId="{266F887D-135B-45B8-9DB8-AB80D8B5D44F}" type="pres">
      <dgm:prSet presAssocID="{DE22A2A8-7DAE-40E9-A8CD-28F891C3A6E1}" presName="rootText" presStyleLbl="node1" presStyleIdx="1" presStyleCnt="3" custLinFactNeighborX="-16316" custLinFactNeighborY="-108"/>
      <dgm:spPr/>
      <dgm:t>
        <a:bodyPr/>
        <a:lstStyle/>
        <a:p>
          <a:endParaRPr lang="ru-RU"/>
        </a:p>
      </dgm:t>
    </dgm:pt>
    <dgm:pt modelId="{956EA7AD-D8C3-4FA1-AC28-9207FC80D9EF}" type="pres">
      <dgm:prSet presAssocID="{DE22A2A8-7DAE-40E9-A8CD-28F891C3A6E1}" presName="rootConnector" presStyleLbl="node1" presStyleIdx="1" presStyleCnt="3"/>
      <dgm:spPr/>
      <dgm:t>
        <a:bodyPr/>
        <a:lstStyle/>
        <a:p>
          <a:endParaRPr lang="ru-RU"/>
        </a:p>
      </dgm:t>
    </dgm:pt>
    <dgm:pt modelId="{0A861046-F02C-462D-BBD1-EB7A625274F8}" type="pres">
      <dgm:prSet presAssocID="{DE22A2A8-7DAE-40E9-A8CD-28F891C3A6E1}" presName="childShape" presStyleCnt="0"/>
      <dgm:spPr/>
    </dgm:pt>
    <dgm:pt modelId="{0C0009BE-9575-47C9-97F2-30A7A8765BD6}" type="pres">
      <dgm:prSet presAssocID="{D64B1711-0DFA-4B94-9DF0-36680235095B}" presName="root" presStyleCnt="0"/>
      <dgm:spPr/>
    </dgm:pt>
    <dgm:pt modelId="{4B704A53-2481-42C7-B84F-FB21ACBB2A99}" type="pres">
      <dgm:prSet presAssocID="{D64B1711-0DFA-4B94-9DF0-36680235095B}" presName="rootComposite" presStyleCnt="0"/>
      <dgm:spPr/>
    </dgm:pt>
    <dgm:pt modelId="{8F5A466F-2D86-4F53-984E-EAFBFB85DC22}" type="pres">
      <dgm:prSet presAssocID="{D64B1711-0DFA-4B94-9DF0-36680235095B}" presName="rootText" presStyleLbl="node1" presStyleIdx="2" presStyleCnt="3" custLinFactNeighborX="42029" custLinFactNeighborY="-108"/>
      <dgm:spPr/>
      <dgm:t>
        <a:bodyPr/>
        <a:lstStyle/>
        <a:p>
          <a:endParaRPr lang="ru-RU"/>
        </a:p>
      </dgm:t>
    </dgm:pt>
    <dgm:pt modelId="{8E5DC891-66EA-4A2B-86C7-ED83FA5A3008}" type="pres">
      <dgm:prSet presAssocID="{D64B1711-0DFA-4B94-9DF0-36680235095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A1A6EF0-9C41-4082-8571-49B88090F017}" type="pres">
      <dgm:prSet presAssocID="{D64B1711-0DFA-4B94-9DF0-36680235095B}" presName="childShape" presStyleCnt="0"/>
      <dgm:spPr/>
    </dgm:pt>
  </dgm:ptLst>
  <dgm:cxnLst>
    <dgm:cxn modelId="{8DB18882-93DF-4030-97F4-2E8AD26553AA}" type="presOf" srcId="{323CF017-21DB-4A22-B3B6-521CFF0743B6}" destId="{0FC52E6E-68A1-4F21-B589-CD3C4206B47D}" srcOrd="0" destOrd="0" presId="urn:microsoft.com/office/officeart/2005/8/layout/hierarchy3"/>
    <dgm:cxn modelId="{DE70520B-8DD7-4A82-AE4C-2FBD5588D143}" srcId="{8B589EC0-AC82-49B2-AE2C-49C80E542FB8}" destId="{DE22A2A8-7DAE-40E9-A8CD-28F891C3A6E1}" srcOrd="1" destOrd="0" parTransId="{866D7939-2B5C-4D10-A528-CEE7DAE8F62A}" sibTransId="{E4F9049D-485A-44B1-8E8C-F27EC191625D}"/>
    <dgm:cxn modelId="{18A968D5-6E94-402D-8B1E-58EFDDCA6FA2}" type="presOf" srcId="{D64B1711-0DFA-4B94-9DF0-36680235095B}" destId="{8E5DC891-66EA-4A2B-86C7-ED83FA5A3008}" srcOrd="1" destOrd="0" presId="urn:microsoft.com/office/officeart/2005/8/layout/hierarchy3"/>
    <dgm:cxn modelId="{AB9A230B-770E-4FCF-8499-279B4203AF73}" type="presOf" srcId="{DE22A2A8-7DAE-40E9-A8CD-28F891C3A6E1}" destId="{956EA7AD-D8C3-4FA1-AC28-9207FC80D9EF}" srcOrd="1" destOrd="0" presId="urn:microsoft.com/office/officeart/2005/8/layout/hierarchy3"/>
    <dgm:cxn modelId="{D14A1B91-CD5A-4792-A237-D5903AF0165F}" type="presOf" srcId="{546A2780-8D79-42D0-955B-71206BE67A4E}" destId="{3CEFDB41-FC65-487F-8B42-3384E8DD15FB}" srcOrd="0" destOrd="0" presId="urn:microsoft.com/office/officeart/2005/8/layout/hierarchy3"/>
    <dgm:cxn modelId="{E05FD9FE-7D26-4EF5-AB8F-EA25C809D995}" type="presOf" srcId="{323CF017-21DB-4A22-B3B6-521CFF0743B6}" destId="{BB216D30-3790-416D-B4A5-B852AB706056}" srcOrd="1" destOrd="0" presId="urn:microsoft.com/office/officeart/2005/8/layout/hierarchy3"/>
    <dgm:cxn modelId="{D924F9A7-6595-4974-B756-BE234C527253}" type="presOf" srcId="{1BE3B18B-A3EF-4049-9024-4F5AE76D6015}" destId="{AABE1147-F2E6-4861-BFB3-FF731D3446AA}" srcOrd="0" destOrd="0" presId="urn:microsoft.com/office/officeart/2005/8/layout/hierarchy3"/>
    <dgm:cxn modelId="{42B089CE-62EB-4BA4-B9CE-CF4779910050}" srcId="{8B589EC0-AC82-49B2-AE2C-49C80E542FB8}" destId="{D64B1711-0DFA-4B94-9DF0-36680235095B}" srcOrd="2" destOrd="0" parTransId="{DA54255B-EAC9-471F-B08B-AD20E178951E}" sibTransId="{E9C11BED-AEB1-484D-9199-848F3AB2EC70}"/>
    <dgm:cxn modelId="{5F2BA1DB-59DC-4323-A93A-D1B36AAFD965}" type="presOf" srcId="{8B589EC0-AC82-49B2-AE2C-49C80E542FB8}" destId="{8F30AE2F-1F86-401F-BDCD-1EC8B113A614}" srcOrd="0" destOrd="0" presId="urn:microsoft.com/office/officeart/2005/8/layout/hierarchy3"/>
    <dgm:cxn modelId="{1E8AD5B4-CFCE-488B-A724-06D0B6AFC7AC}" type="presOf" srcId="{ACABC680-75C9-4F52-9597-7805AB575B7A}" destId="{18A94AA8-243C-448D-9B6B-533841209642}" srcOrd="0" destOrd="0" presId="urn:microsoft.com/office/officeart/2005/8/layout/hierarchy3"/>
    <dgm:cxn modelId="{C8B3EAA3-9EF4-4C14-81F7-1EF8895DD273}" srcId="{323CF017-21DB-4A22-B3B6-521CFF0743B6}" destId="{ACABC680-75C9-4F52-9597-7805AB575B7A}" srcOrd="1" destOrd="0" parTransId="{1BE3B18B-A3EF-4049-9024-4F5AE76D6015}" sibTransId="{28B5DA63-4A7A-4CF2-AEFA-649478F544F2}"/>
    <dgm:cxn modelId="{3091E7A8-FD1E-47CA-93A7-73A8A673FB9C}" srcId="{323CF017-21DB-4A22-B3B6-521CFF0743B6}" destId="{546A2780-8D79-42D0-955B-71206BE67A4E}" srcOrd="0" destOrd="0" parTransId="{5B35A92E-B579-46FB-942B-3A5BC988ABA9}" sibTransId="{EAA02BC3-16AD-4387-A478-478C1EBB174B}"/>
    <dgm:cxn modelId="{13B594C9-509A-423D-8D6F-F244DD90EEB8}" type="presOf" srcId="{DE22A2A8-7DAE-40E9-A8CD-28F891C3A6E1}" destId="{266F887D-135B-45B8-9DB8-AB80D8B5D44F}" srcOrd="0" destOrd="0" presId="urn:microsoft.com/office/officeart/2005/8/layout/hierarchy3"/>
    <dgm:cxn modelId="{4A5B9E40-5681-4069-824B-054983856004}" srcId="{8B589EC0-AC82-49B2-AE2C-49C80E542FB8}" destId="{323CF017-21DB-4A22-B3B6-521CFF0743B6}" srcOrd="0" destOrd="0" parTransId="{06FA1154-197B-42AA-AC30-64FD31399372}" sibTransId="{DD750FC6-3469-4129-8DC9-542ED3FC9051}"/>
    <dgm:cxn modelId="{688D3286-763B-4229-BBAB-3E97106127C9}" type="presOf" srcId="{5B35A92E-B579-46FB-942B-3A5BC988ABA9}" destId="{DD81CFC9-6D30-46C0-8945-E50F21A3279C}" srcOrd="0" destOrd="0" presId="urn:microsoft.com/office/officeart/2005/8/layout/hierarchy3"/>
    <dgm:cxn modelId="{27AEAAC9-59F3-42C9-8817-207992D0C75B}" type="presOf" srcId="{D64B1711-0DFA-4B94-9DF0-36680235095B}" destId="{8F5A466F-2D86-4F53-984E-EAFBFB85DC22}" srcOrd="0" destOrd="0" presId="urn:microsoft.com/office/officeart/2005/8/layout/hierarchy3"/>
    <dgm:cxn modelId="{6F50DBA1-21C0-4741-A159-3B27AA6B81BE}" type="presParOf" srcId="{8F30AE2F-1F86-401F-BDCD-1EC8B113A614}" destId="{6AA2CA78-5C30-48BD-B068-9ECA60E15AF1}" srcOrd="0" destOrd="0" presId="urn:microsoft.com/office/officeart/2005/8/layout/hierarchy3"/>
    <dgm:cxn modelId="{CD6FEEDE-0132-49DA-A0A9-DFC4F62901E0}" type="presParOf" srcId="{6AA2CA78-5C30-48BD-B068-9ECA60E15AF1}" destId="{7F94D9E3-2C8A-4AA5-9A58-B244B7779062}" srcOrd="0" destOrd="0" presId="urn:microsoft.com/office/officeart/2005/8/layout/hierarchy3"/>
    <dgm:cxn modelId="{0848EA69-D9A2-486E-9DB5-5F1D344886F1}" type="presParOf" srcId="{7F94D9E3-2C8A-4AA5-9A58-B244B7779062}" destId="{0FC52E6E-68A1-4F21-B589-CD3C4206B47D}" srcOrd="0" destOrd="0" presId="urn:microsoft.com/office/officeart/2005/8/layout/hierarchy3"/>
    <dgm:cxn modelId="{7B9562C0-E055-441B-8EF1-7167C5863874}" type="presParOf" srcId="{7F94D9E3-2C8A-4AA5-9A58-B244B7779062}" destId="{BB216D30-3790-416D-B4A5-B852AB706056}" srcOrd="1" destOrd="0" presId="urn:microsoft.com/office/officeart/2005/8/layout/hierarchy3"/>
    <dgm:cxn modelId="{55B79DBB-1051-4796-BD7E-F6A2397C0B7F}" type="presParOf" srcId="{6AA2CA78-5C30-48BD-B068-9ECA60E15AF1}" destId="{6A5183A2-5139-4190-8C1D-2976CDC67555}" srcOrd="1" destOrd="0" presId="urn:microsoft.com/office/officeart/2005/8/layout/hierarchy3"/>
    <dgm:cxn modelId="{FE59BF1B-212C-4E8E-8E99-DC71DF6BBDEF}" type="presParOf" srcId="{6A5183A2-5139-4190-8C1D-2976CDC67555}" destId="{DD81CFC9-6D30-46C0-8945-E50F21A3279C}" srcOrd="0" destOrd="0" presId="urn:microsoft.com/office/officeart/2005/8/layout/hierarchy3"/>
    <dgm:cxn modelId="{81608D29-3A5E-4A4B-98C8-D85B8F24D239}" type="presParOf" srcId="{6A5183A2-5139-4190-8C1D-2976CDC67555}" destId="{3CEFDB41-FC65-487F-8B42-3384E8DD15FB}" srcOrd="1" destOrd="0" presId="urn:microsoft.com/office/officeart/2005/8/layout/hierarchy3"/>
    <dgm:cxn modelId="{E54F970D-175F-4A3F-8FF5-532352C6E549}" type="presParOf" srcId="{6A5183A2-5139-4190-8C1D-2976CDC67555}" destId="{AABE1147-F2E6-4861-BFB3-FF731D3446AA}" srcOrd="2" destOrd="0" presId="urn:microsoft.com/office/officeart/2005/8/layout/hierarchy3"/>
    <dgm:cxn modelId="{A7883CBC-F39F-436F-B7B3-829C96FFA672}" type="presParOf" srcId="{6A5183A2-5139-4190-8C1D-2976CDC67555}" destId="{18A94AA8-243C-448D-9B6B-533841209642}" srcOrd="3" destOrd="0" presId="urn:microsoft.com/office/officeart/2005/8/layout/hierarchy3"/>
    <dgm:cxn modelId="{8D5A584F-FEC1-4124-AC2D-6FBAD85322DC}" type="presParOf" srcId="{8F30AE2F-1F86-401F-BDCD-1EC8B113A614}" destId="{00632844-4D8C-4C6B-94A0-6FF3DF65199B}" srcOrd="1" destOrd="0" presId="urn:microsoft.com/office/officeart/2005/8/layout/hierarchy3"/>
    <dgm:cxn modelId="{0792F3CE-A589-4088-AE8F-594ABEFA7670}" type="presParOf" srcId="{00632844-4D8C-4C6B-94A0-6FF3DF65199B}" destId="{BC0FA8AC-830A-4949-AB01-48DFB9351C17}" srcOrd="0" destOrd="0" presId="urn:microsoft.com/office/officeart/2005/8/layout/hierarchy3"/>
    <dgm:cxn modelId="{D2D50E62-F93E-46F9-A9C5-2248EF9F3D0C}" type="presParOf" srcId="{BC0FA8AC-830A-4949-AB01-48DFB9351C17}" destId="{266F887D-135B-45B8-9DB8-AB80D8B5D44F}" srcOrd="0" destOrd="0" presId="urn:microsoft.com/office/officeart/2005/8/layout/hierarchy3"/>
    <dgm:cxn modelId="{79E5EA18-16A6-4813-9A94-FE176084B03D}" type="presParOf" srcId="{BC0FA8AC-830A-4949-AB01-48DFB9351C17}" destId="{956EA7AD-D8C3-4FA1-AC28-9207FC80D9EF}" srcOrd="1" destOrd="0" presId="urn:microsoft.com/office/officeart/2005/8/layout/hierarchy3"/>
    <dgm:cxn modelId="{BCE154F7-B68F-45C8-B07E-0ADF0C8D7999}" type="presParOf" srcId="{00632844-4D8C-4C6B-94A0-6FF3DF65199B}" destId="{0A861046-F02C-462D-BBD1-EB7A625274F8}" srcOrd="1" destOrd="0" presId="urn:microsoft.com/office/officeart/2005/8/layout/hierarchy3"/>
    <dgm:cxn modelId="{0C08D4CE-9012-4326-8A66-651C78A26B82}" type="presParOf" srcId="{8F30AE2F-1F86-401F-BDCD-1EC8B113A614}" destId="{0C0009BE-9575-47C9-97F2-30A7A8765BD6}" srcOrd="2" destOrd="0" presId="urn:microsoft.com/office/officeart/2005/8/layout/hierarchy3"/>
    <dgm:cxn modelId="{B74851D8-908E-4462-9E7E-7D27AB22725C}" type="presParOf" srcId="{0C0009BE-9575-47C9-97F2-30A7A8765BD6}" destId="{4B704A53-2481-42C7-B84F-FB21ACBB2A99}" srcOrd="0" destOrd="0" presId="urn:microsoft.com/office/officeart/2005/8/layout/hierarchy3"/>
    <dgm:cxn modelId="{4B260788-8BD4-425D-BB85-50E71A23D198}" type="presParOf" srcId="{4B704A53-2481-42C7-B84F-FB21ACBB2A99}" destId="{8F5A466F-2D86-4F53-984E-EAFBFB85DC22}" srcOrd="0" destOrd="0" presId="urn:microsoft.com/office/officeart/2005/8/layout/hierarchy3"/>
    <dgm:cxn modelId="{C8354B4A-11BA-41D4-B4F5-93A26D4A1A04}" type="presParOf" srcId="{4B704A53-2481-42C7-B84F-FB21ACBB2A99}" destId="{8E5DC891-66EA-4A2B-86C7-ED83FA5A3008}" srcOrd="1" destOrd="0" presId="urn:microsoft.com/office/officeart/2005/8/layout/hierarchy3"/>
    <dgm:cxn modelId="{BD194F0C-3827-4DF4-9BCA-1AEF7814D57B}" type="presParOf" srcId="{0C0009BE-9575-47C9-97F2-30A7A8765BD6}" destId="{0A1A6EF0-9C41-4082-8571-49B88090F017}" srcOrd="1" destOrd="0" presId="urn:microsoft.com/office/officeart/2005/8/layout/hierarchy3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22457-E173-47FE-9D05-0104806C31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AE2F4-1751-4C7D-9E63-77ADB372F44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ЦЕЛЬ:</a:t>
          </a:r>
          <a:r>
            <a:rPr lang="ru-RU" sz="2400" dirty="0" smtClean="0">
              <a:solidFill>
                <a:schemeClr val="tx1"/>
              </a:solidFill>
            </a:rPr>
            <a:t> создание условий обеспечивающих включение  детей иностранных граждан в российское образовательное пространство, через атмосферу творчества и доверия </a:t>
          </a:r>
          <a:endParaRPr lang="ru-RU" sz="2400" dirty="0">
            <a:solidFill>
              <a:schemeClr val="tx1"/>
            </a:solidFill>
          </a:endParaRPr>
        </a:p>
      </dgm:t>
    </dgm:pt>
    <dgm:pt modelId="{1613EBE0-357E-408C-9503-25417E981D42}" type="parTrans" cxnId="{FF452820-4D1D-4E61-9B3D-BE1BB1AFFFEA}">
      <dgm:prSet/>
      <dgm:spPr/>
      <dgm:t>
        <a:bodyPr/>
        <a:lstStyle/>
        <a:p>
          <a:endParaRPr lang="ru-RU"/>
        </a:p>
      </dgm:t>
    </dgm:pt>
    <dgm:pt modelId="{71BB8ACB-384E-454C-A2C5-67853DAC37CC}" type="sibTrans" cxnId="{FF452820-4D1D-4E61-9B3D-BE1BB1AFFFEA}">
      <dgm:prSet/>
      <dgm:spPr/>
      <dgm:t>
        <a:bodyPr/>
        <a:lstStyle/>
        <a:p>
          <a:endParaRPr lang="ru-RU"/>
        </a:p>
      </dgm:t>
    </dgm:pt>
    <dgm:pt modelId="{2F412E88-41B3-4CE1-B65B-19D7CF263C0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расширение представления о традициях, культуре России, ХМАО; развитие конструирования  во взаимосвязи с театрализованной деятельностью.</a:t>
          </a:r>
          <a:endParaRPr lang="ru-RU" sz="1400" dirty="0">
            <a:solidFill>
              <a:schemeClr val="tx1"/>
            </a:solidFill>
          </a:endParaRPr>
        </a:p>
      </dgm:t>
    </dgm:pt>
    <dgm:pt modelId="{F53BD953-88F9-4BA7-B6B9-444146E91BAF}" type="parTrans" cxnId="{02F48E0C-C627-4B22-A862-B2D4D2893684}">
      <dgm:prSet/>
      <dgm:spPr/>
      <dgm:t>
        <a:bodyPr/>
        <a:lstStyle/>
        <a:p>
          <a:endParaRPr lang="ru-RU"/>
        </a:p>
      </dgm:t>
    </dgm:pt>
    <dgm:pt modelId="{15B194AC-FC00-429F-B062-071B28F10A9A}" type="sibTrans" cxnId="{02F48E0C-C627-4B22-A862-B2D4D2893684}">
      <dgm:prSet/>
      <dgm:spPr/>
      <dgm:t>
        <a:bodyPr/>
        <a:lstStyle/>
        <a:p>
          <a:endParaRPr lang="ru-RU"/>
        </a:p>
      </dgm:t>
    </dgm:pt>
    <dgm:pt modelId="{BB1E7EDC-D4F6-4FC6-BD49-BC58B8F5645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формирование толерантных взаимоотношений;  воспитание способов коммуникации; развитие эмоциональной сферы</a:t>
          </a:r>
          <a:endParaRPr lang="ru-RU" sz="1400" dirty="0">
            <a:solidFill>
              <a:schemeClr val="tx1"/>
            </a:solidFill>
          </a:endParaRPr>
        </a:p>
      </dgm:t>
    </dgm:pt>
    <dgm:pt modelId="{3039AC7D-0F58-4073-A00B-D35CCCF9B55C}" type="parTrans" cxnId="{02C517D2-30B0-4B35-974E-EE3761455298}">
      <dgm:prSet/>
      <dgm:spPr/>
      <dgm:t>
        <a:bodyPr/>
        <a:lstStyle/>
        <a:p>
          <a:endParaRPr lang="ru-RU"/>
        </a:p>
      </dgm:t>
    </dgm:pt>
    <dgm:pt modelId="{282EF05A-4F0E-4E27-9B78-7FEA6198906F}" type="sibTrans" cxnId="{02C517D2-30B0-4B35-974E-EE3761455298}">
      <dgm:prSet/>
      <dgm:spPr/>
      <dgm:t>
        <a:bodyPr/>
        <a:lstStyle/>
        <a:p>
          <a:endParaRPr lang="ru-RU"/>
        </a:p>
      </dgm:t>
    </dgm:pt>
    <dgm:pt modelId="{DF294EAB-3CAB-4C00-9D20-0EA18014F47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формирование толерантных взаимоотношений;  воспитание способов коммуникации; развитие эмоциональной сферы</a:t>
          </a:r>
          <a:endParaRPr lang="ru-RU" sz="1400" dirty="0">
            <a:solidFill>
              <a:schemeClr val="tx1"/>
            </a:solidFill>
          </a:endParaRPr>
        </a:p>
      </dgm:t>
    </dgm:pt>
    <dgm:pt modelId="{DAA088E4-471A-456C-A1AD-A1B5F5A63366}" type="parTrans" cxnId="{F37D0F15-2EC2-43CF-B2CB-C1A0CCDA2A62}">
      <dgm:prSet/>
      <dgm:spPr/>
      <dgm:t>
        <a:bodyPr/>
        <a:lstStyle/>
        <a:p>
          <a:endParaRPr lang="ru-RU"/>
        </a:p>
      </dgm:t>
    </dgm:pt>
    <dgm:pt modelId="{CD14FD62-7F9C-442D-916B-36905A8B087C}" type="sibTrans" cxnId="{F37D0F15-2EC2-43CF-B2CB-C1A0CCDA2A62}">
      <dgm:prSet/>
      <dgm:spPr/>
      <dgm:t>
        <a:bodyPr/>
        <a:lstStyle/>
        <a:p>
          <a:endParaRPr lang="ru-RU"/>
        </a:p>
      </dgm:t>
    </dgm:pt>
    <dgm:pt modelId="{4BCB47F4-D25B-4E01-A5F4-B0A39CCA9F2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приобщение к литературе; к совместной деятельности по моделированию элементов костюма, декораций и атрибутов</a:t>
          </a:r>
          <a:endParaRPr lang="ru-RU" sz="1400" dirty="0">
            <a:solidFill>
              <a:schemeClr val="tx1"/>
            </a:solidFill>
          </a:endParaRPr>
        </a:p>
      </dgm:t>
    </dgm:pt>
    <dgm:pt modelId="{F8CDA55D-09FD-4495-A907-86282D3F7698}" type="parTrans" cxnId="{5B56DFEA-5BC9-46D1-A392-4F2ED4C44E0F}">
      <dgm:prSet/>
      <dgm:spPr/>
      <dgm:t>
        <a:bodyPr/>
        <a:lstStyle/>
        <a:p>
          <a:endParaRPr lang="ru-RU"/>
        </a:p>
      </dgm:t>
    </dgm:pt>
    <dgm:pt modelId="{7CE0D08F-101A-4962-B9CB-FCE083122F57}" type="sibTrans" cxnId="{5B56DFEA-5BC9-46D1-A392-4F2ED4C44E0F}">
      <dgm:prSet/>
      <dgm:spPr/>
      <dgm:t>
        <a:bodyPr/>
        <a:lstStyle/>
        <a:p>
          <a:endParaRPr lang="ru-RU"/>
        </a:p>
      </dgm:t>
    </dgm:pt>
    <dgm:pt modelId="{BF529F1F-6A1F-466D-A912-C2AB6FD730E0}" type="pres">
      <dgm:prSet presAssocID="{89B22457-E173-47FE-9D05-0104806C31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110AEC-CA76-4913-8170-C52B864FED4F}" type="pres">
      <dgm:prSet presAssocID="{467AE2F4-1751-4C7D-9E63-77ADB372F443}" presName="hierRoot1" presStyleCnt="0">
        <dgm:presLayoutVars>
          <dgm:hierBranch val="init"/>
        </dgm:presLayoutVars>
      </dgm:prSet>
      <dgm:spPr/>
    </dgm:pt>
    <dgm:pt modelId="{630A74BB-D801-4D33-BA17-576A5EB09A6B}" type="pres">
      <dgm:prSet presAssocID="{467AE2F4-1751-4C7D-9E63-77ADB372F443}" presName="rootComposite1" presStyleCnt="0"/>
      <dgm:spPr/>
    </dgm:pt>
    <dgm:pt modelId="{715FED9E-4DF0-40AF-854E-8D03D14E3136}" type="pres">
      <dgm:prSet presAssocID="{467AE2F4-1751-4C7D-9E63-77ADB372F443}" presName="rootText1" presStyleLbl="node0" presStyleIdx="0" presStyleCnt="1" custScaleX="592462" custScaleY="235411" custLinFactNeighborX="-3332" custLinFactNeighborY="10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9CF54C-5E70-43B5-BB05-E4476B02BD40}" type="pres">
      <dgm:prSet presAssocID="{467AE2F4-1751-4C7D-9E63-77ADB372F44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6FE7E8E-A503-48C3-8CB4-AD68A4546228}" type="pres">
      <dgm:prSet presAssocID="{467AE2F4-1751-4C7D-9E63-77ADB372F443}" presName="hierChild2" presStyleCnt="0"/>
      <dgm:spPr/>
    </dgm:pt>
    <dgm:pt modelId="{1773173B-6E3A-4079-9903-3AEEDD7D3C5E}" type="pres">
      <dgm:prSet presAssocID="{F53BD953-88F9-4BA7-B6B9-444146E91BA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A1FBF2D2-C151-4A60-B0C7-1014DDCF0662}" type="pres">
      <dgm:prSet presAssocID="{2F412E88-41B3-4CE1-B65B-19D7CF263C06}" presName="hierRoot2" presStyleCnt="0">
        <dgm:presLayoutVars>
          <dgm:hierBranch val="init"/>
        </dgm:presLayoutVars>
      </dgm:prSet>
      <dgm:spPr/>
    </dgm:pt>
    <dgm:pt modelId="{27683883-37B8-4674-8800-BE0E0D5A9435}" type="pres">
      <dgm:prSet presAssocID="{2F412E88-41B3-4CE1-B65B-19D7CF263C06}" presName="rootComposite" presStyleCnt="0"/>
      <dgm:spPr/>
    </dgm:pt>
    <dgm:pt modelId="{A12E8373-202A-40F2-9DE9-5B4F8802F1C5}" type="pres">
      <dgm:prSet presAssocID="{2F412E88-41B3-4CE1-B65B-19D7CF263C06}" presName="rootText" presStyleLbl="node2" presStyleIdx="0" presStyleCnt="4" custScaleX="183388" custScaleY="341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74CA2-491D-403C-B8DE-929231D76F87}" type="pres">
      <dgm:prSet presAssocID="{2F412E88-41B3-4CE1-B65B-19D7CF263C06}" presName="rootConnector" presStyleLbl="node2" presStyleIdx="0" presStyleCnt="4"/>
      <dgm:spPr/>
      <dgm:t>
        <a:bodyPr/>
        <a:lstStyle/>
        <a:p>
          <a:endParaRPr lang="ru-RU"/>
        </a:p>
      </dgm:t>
    </dgm:pt>
    <dgm:pt modelId="{BA134B48-A553-4446-B73D-9F52CFD1A393}" type="pres">
      <dgm:prSet presAssocID="{2F412E88-41B3-4CE1-B65B-19D7CF263C06}" presName="hierChild4" presStyleCnt="0"/>
      <dgm:spPr/>
    </dgm:pt>
    <dgm:pt modelId="{7C5E55B5-0E2B-411D-8BFA-0468056296AE}" type="pres">
      <dgm:prSet presAssocID="{2F412E88-41B3-4CE1-B65B-19D7CF263C06}" presName="hierChild5" presStyleCnt="0"/>
      <dgm:spPr/>
    </dgm:pt>
    <dgm:pt modelId="{1EDD8D8E-2ECA-4311-AEC8-F9F9390756FF}" type="pres">
      <dgm:prSet presAssocID="{3039AC7D-0F58-4073-A00B-D35CCCF9B55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358F46E-34AF-4B10-9607-1BBA62017874}" type="pres">
      <dgm:prSet presAssocID="{BB1E7EDC-D4F6-4FC6-BD49-BC58B8F56459}" presName="hierRoot2" presStyleCnt="0">
        <dgm:presLayoutVars>
          <dgm:hierBranch val="init"/>
        </dgm:presLayoutVars>
      </dgm:prSet>
      <dgm:spPr/>
    </dgm:pt>
    <dgm:pt modelId="{8A4AFC07-21AF-4FDE-8F8B-28E43CC2124A}" type="pres">
      <dgm:prSet presAssocID="{BB1E7EDC-D4F6-4FC6-BD49-BC58B8F56459}" presName="rootComposite" presStyleCnt="0"/>
      <dgm:spPr/>
    </dgm:pt>
    <dgm:pt modelId="{A150914B-BB01-43F9-B888-D849E07DD8EE}" type="pres">
      <dgm:prSet presAssocID="{BB1E7EDC-D4F6-4FC6-BD49-BC58B8F56459}" presName="rootText" presStyleLbl="node2" presStyleIdx="1" presStyleCnt="4" custScaleX="149620" custScaleY="334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0AC33-344D-47F3-AC7E-743C3705F894}" type="pres">
      <dgm:prSet presAssocID="{BB1E7EDC-D4F6-4FC6-BD49-BC58B8F56459}" presName="rootConnector" presStyleLbl="node2" presStyleIdx="1" presStyleCnt="4"/>
      <dgm:spPr/>
      <dgm:t>
        <a:bodyPr/>
        <a:lstStyle/>
        <a:p>
          <a:endParaRPr lang="ru-RU"/>
        </a:p>
      </dgm:t>
    </dgm:pt>
    <dgm:pt modelId="{6F57AA37-756F-435C-952D-724B5EEFE3CF}" type="pres">
      <dgm:prSet presAssocID="{BB1E7EDC-D4F6-4FC6-BD49-BC58B8F56459}" presName="hierChild4" presStyleCnt="0"/>
      <dgm:spPr/>
    </dgm:pt>
    <dgm:pt modelId="{F3C6A155-59F0-4C58-BDC0-B281DCC86DCB}" type="pres">
      <dgm:prSet presAssocID="{BB1E7EDC-D4F6-4FC6-BD49-BC58B8F56459}" presName="hierChild5" presStyleCnt="0"/>
      <dgm:spPr/>
    </dgm:pt>
    <dgm:pt modelId="{C1FE99F6-097C-4AFB-99A0-4772DACC3CA2}" type="pres">
      <dgm:prSet presAssocID="{DAA088E4-471A-456C-A1AD-A1B5F5A6336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77846F3-0F0F-4291-8872-14672CFA196E}" type="pres">
      <dgm:prSet presAssocID="{DF294EAB-3CAB-4C00-9D20-0EA18014F473}" presName="hierRoot2" presStyleCnt="0">
        <dgm:presLayoutVars>
          <dgm:hierBranch val="init"/>
        </dgm:presLayoutVars>
      </dgm:prSet>
      <dgm:spPr/>
    </dgm:pt>
    <dgm:pt modelId="{F35F7FFE-E179-4356-9BA5-D7CB742B8925}" type="pres">
      <dgm:prSet presAssocID="{DF294EAB-3CAB-4C00-9D20-0EA18014F473}" presName="rootComposite" presStyleCnt="0"/>
      <dgm:spPr/>
    </dgm:pt>
    <dgm:pt modelId="{0A71D410-E3AF-4B95-8F71-616E49C7DA4C}" type="pres">
      <dgm:prSet presAssocID="{DF294EAB-3CAB-4C00-9D20-0EA18014F473}" presName="rootText" presStyleLbl="node2" presStyleIdx="2" presStyleCnt="4" custScaleX="127898" custScaleY="328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ED0D5-ECA4-4EDD-B8C1-23A76CA0FAA0}" type="pres">
      <dgm:prSet presAssocID="{DF294EAB-3CAB-4C00-9D20-0EA18014F473}" presName="rootConnector" presStyleLbl="node2" presStyleIdx="2" presStyleCnt="4"/>
      <dgm:spPr/>
      <dgm:t>
        <a:bodyPr/>
        <a:lstStyle/>
        <a:p>
          <a:endParaRPr lang="ru-RU"/>
        </a:p>
      </dgm:t>
    </dgm:pt>
    <dgm:pt modelId="{C1A01549-8FD6-4612-B9F2-3E54ED0E6BFB}" type="pres">
      <dgm:prSet presAssocID="{DF294EAB-3CAB-4C00-9D20-0EA18014F473}" presName="hierChild4" presStyleCnt="0"/>
      <dgm:spPr/>
    </dgm:pt>
    <dgm:pt modelId="{CF89D6A5-0AE4-4ACD-A73E-8F278DA56FD0}" type="pres">
      <dgm:prSet presAssocID="{DF294EAB-3CAB-4C00-9D20-0EA18014F473}" presName="hierChild5" presStyleCnt="0"/>
      <dgm:spPr/>
    </dgm:pt>
    <dgm:pt modelId="{E7940E04-5B09-4129-A85C-084AF7388107}" type="pres">
      <dgm:prSet presAssocID="{F8CDA55D-09FD-4495-A907-86282D3F7698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FD0AABB-4788-4E97-AF1C-467D444B39A7}" type="pres">
      <dgm:prSet presAssocID="{4BCB47F4-D25B-4E01-A5F4-B0A39CCA9F2D}" presName="hierRoot2" presStyleCnt="0">
        <dgm:presLayoutVars>
          <dgm:hierBranch val="init"/>
        </dgm:presLayoutVars>
      </dgm:prSet>
      <dgm:spPr/>
    </dgm:pt>
    <dgm:pt modelId="{868B238D-F89A-4D49-9243-93AD927FA8DC}" type="pres">
      <dgm:prSet presAssocID="{4BCB47F4-D25B-4E01-A5F4-B0A39CCA9F2D}" presName="rootComposite" presStyleCnt="0"/>
      <dgm:spPr/>
    </dgm:pt>
    <dgm:pt modelId="{C12E87BE-39D1-418F-A589-2C0152350BB8}" type="pres">
      <dgm:prSet presAssocID="{4BCB47F4-D25B-4E01-A5F4-B0A39CCA9F2D}" presName="rootText" presStyleLbl="node2" presStyleIdx="3" presStyleCnt="4" custScaleX="182824" custScaleY="3203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C34AC9-DB50-42CA-9A26-A5E7C6028778}" type="pres">
      <dgm:prSet presAssocID="{4BCB47F4-D25B-4E01-A5F4-B0A39CCA9F2D}" presName="rootConnector" presStyleLbl="node2" presStyleIdx="3" presStyleCnt="4"/>
      <dgm:spPr/>
      <dgm:t>
        <a:bodyPr/>
        <a:lstStyle/>
        <a:p>
          <a:endParaRPr lang="ru-RU"/>
        </a:p>
      </dgm:t>
    </dgm:pt>
    <dgm:pt modelId="{B675FFBF-D2E9-4FBC-AA1C-639EFAEECFF2}" type="pres">
      <dgm:prSet presAssocID="{4BCB47F4-D25B-4E01-A5F4-B0A39CCA9F2D}" presName="hierChild4" presStyleCnt="0"/>
      <dgm:spPr/>
    </dgm:pt>
    <dgm:pt modelId="{1D072809-CF79-48AC-BC28-9819D8D74FDF}" type="pres">
      <dgm:prSet presAssocID="{4BCB47F4-D25B-4E01-A5F4-B0A39CCA9F2D}" presName="hierChild5" presStyleCnt="0"/>
      <dgm:spPr/>
    </dgm:pt>
    <dgm:pt modelId="{DCC15C78-821F-4208-A66C-7294FBEDB94E}" type="pres">
      <dgm:prSet presAssocID="{467AE2F4-1751-4C7D-9E63-77ADB372F443}" presName="hierChild3" presStyleCnt="0"/>
      <dgm:spPr/>
    </dgm:pt>
  </dgm:ptLst>
  <dgm:cxnLst>
    <dgm:cxn modelId="{5A286CE2-078B-4D28-B1BE-FEED9255E859}" type="presOf" srcId="{2F412E88-41B3-4CE1-B65B-19D7CF263C06}" destId="{5C674CA2-491D-403C-B8DE-929231D76F87}" srcOrd="1" destOrd="0" presId="urn:microsoft.com/office/officeart/2005/8/layout/orgChart1"/>
    <dgm:cxn modelId="{F37D0F15-2EC2-43CF-B2CB-C1A0CCDA2A62}" srcId="{467AE2F4-1751-4C7D-9E63-77ADB372F443}" destId="{DF294EAB-3CAB-4C00-9D20-0EA18014F473}" srcOrd="2" destOrd="0" parTransId="{DAA088E4-471A-456C-A1AD-A1B5F5A63366}" sibTransId="{CD14FD62-7F9C-442D-916B-36905A8B087C}"/>
    <dgm:cxn modelId="{7FE9B98C-D5E5-4C7A-A404-88C97AC60FA8}" type="presOf" srcId="{F8CDA55D-09FD-4495-A907-86282D3F7698}" destId="{E7940E04-5B09-4129-A85C-084AF7388107}" srcOrd="0" destOrd="0" presId="urn:microsoft.com/office/officeart/2005/8/layout/orgChart1"/>
    <dgm:cxn modelId="{A7149D0C-5EC3-420F-AE53-6E5C545139BA}" type="presOf" srcId="{4BCB47F4-D25B-4E01-A5F4-B0A39CCA9F2D}" destId="{C12E87BE-39D1-418F-A589-2C0152350BB8}" srcOrd="0" destOrd="0" presId="urn:microsoft.com/office/officeart/2005/8/layout/orgChart1"/>
    <dgm:cxn modelId="{02C517D2-30B0-4B35-974E-EE3761455298}" srcId="{467AE2F4-1751-4C7D-9E63-77ADB372F443}" destId="{BB1E7EDC-D4F6-4FC6-BD49-BC58B8F56459}" srcOrd="1" destOrd="0" parTransId="{3039AC7D-0F58-4073-A00B-D35CCCF9B55C}" sibTransId="{282EF05A-4F0E-4E27-9B78-7FEA6198906F}"/>
    <dgm:cxn modelId="{FF452820-4D1D-4E61-9B3D-BE1BB1AFFFEA}" srcId="{89B22457-E173-47FE-9D05-0104806C311D}" destId="{467AE2F4-1751-4C7D-9E63-77ADB372F443}" srcOrd="0" destOrd="0" parTransId="{1613EBE0-357E-408C-9503-25417E981D42}" sibTransId="{71BB8ACB-384E-454C-A2C5-67853DAC37CC}"/>
    <dgm:cxn modelId="{82093DD1-7088-4C6F-851F-7BDE8C117A34}" type="presOf" srcId="{BB1E7EDC-D4F6-4FC6-BD49-BC58B8F56459}" destId="{A150914B-BB01-43F9-B888-D849E07DD8EE}" srcOrd="0" destOrd="0" presId="urn:microsoft.com/office/officeart/2005/8/layout/orgChart1"/>
    <dgm:cxn modelId="{1E9D106A-FAF6-4ECD-8F31-A5475387DF15}" type="presOf" srcId="{F53BD953-88F9-4BA7-B6B9-444146E91BAF}" destId="{1773173B-6E3A-4079-9903-3AEEDD7D3C5E}" srcOrd="0" destOrd="0" presId="urn:microsoft.com/office/officeart/2005/8/layout/orgChart1"/>
    <dgm:cxn modelId="{0AE43D03-FB73-4EA9-964F-673DF0DD815D}" type="presOf" srcId="{4BCB47F4-D25B-4E01-A5F4-B0A39CCA9F2D}" destId="{88C34AC9-DB50-42CA-9A26-A5E7C6028778}" srcOrd="1" destOrd="0" presId="urn:microsoft.com/office/officeart/2005/8/layout/orgChart1"/>
    <dgm:cxn modelId="{0382AB51-5E31-412A-A60D-894CFADB22BC}" type="presOf" srcId="{2F412E88-41B3-4CE1-B65B-19D7CF263C06}" destId="{A12E8373-202A-40F2-9DE9-5B4F8802F1C5}" srcOrd="0" destOrd="0" presId="urn:microsoft.com/office/officeart/2005/8/layout/orgChart1"/>
    <dgm:cxn modelId="{798D79A3-6BBC-4F70-B700-42E4E1EE5D7A}" type="presOf" srcId="{BB1E7EDC-D4F6-4FC6-BD49-BC58B8F56459}" destId="{2510AC33-344D-47F3-AC7E-743C3705F894}" srcOrd="1" destOrd="0" presId="urn:microsoft.com/office/officeart/2005/8/layout/orgChart1"/>
    <dgm:cxn modelId="{79A96B68-961D-4970-A6AF-BEBD4A493143}" type="presOf" srcId="{89B22457-E173-47FE-9D05-0104806C311D}" destId="{BF529F1F-6A1F-466D-A912-C2AB6FD730E0}" srcOrd="0" destOrd="0" presId="urn:microsoft.com/office/officeart/2005/8/layout/orgChart1"/>
    <dgm:cxn modelId="{5B56DFEA-5BC9-46D1-A392-4F2ED4C44E0F}" srcId="{467AE2F4-1751-4C7D-9E63-77ADB372F443}" destId="{4BCB47F4-D25B-4E01-A5F4-B0A39CCA9F2D}" srcOrd="3" destOrd="0" parTransId="{F8CDA55D-09FD-4495-A907-86282D3F7698}" sibTransId="{7CE0D08F-101A-4962-B9CB-FCE083122F57}"/>
    <dgm:cxn modelId="{B4E32427-DC59-4776-9C63-5EEEB7CA89FE}" type="presOf" srcId="{467AE2F4-1751-4C7D-9E63-77ADB372F443}" destId="{715FED9E-4DF0-40AF-854E-8D03D14E3136}" srcOrd="0" destOrd="0" presId="urn:microsoft.com/office/officeart/2005/8/layout/orgChart1"/>
    <dgm:cxn modelId="{C48E0C29-EABC-467A-915F-9E9EB4D6560C}" type="presOf" srcId="{DAA088E4-471A-456C-A1AD-A1B5F5A63366}" destId="{C1FE99F6-097C-4AFB-99A0-4772DACC3CA2}" srcOrd="0" destOrd="0" presId="urn:microsoft.com/office/officeart/2005/8/layout/orgChart1"/>
    <dgm:cxn modelId="{02F48E0C-C627-4B22-A862-B2D4D2893684}" srcId="{467AE2F4-1751-4C7D-9E63-77ADB372F443}" destId="{2F412E88-41B3-4CE1-B65B-19D7CF263C06}" srcOrd="0" destOrd="0" parTransId="{F53BD953-88F9-4BA7-B6B9-444146E91BAF}" sibTransId="{15B194AC-FC00-429F-B062-071B28F10A9A}"/>
    <dgm:cxn modelId="{EFAEAADE-9EEB-4B6D-B42F-092CC3596FCF}" type="presOf" srcId="{DF294EAB-3CAB-4C00-9D20-0EA18014F473}" destId="{0A71D410-E3AF-4B95-8F71-616E49C7DA4C}" srcOrd="0" destOrd="0" presId="urn:microsoft.com/office/officeart/2005/8/layout/orgChart1"/>
    <dgm:cxn modelId="{839BC6BB-889B-4554-B7BD-79095225451D}" type="presOf" srcId="{DF294EAB-3CAB-4C00-9D20-0EA18014F473}" destId="{EEDED0D5-ECA4-4EDD-B8C1-23A76CA0FAA0}" srcOrd="1" destOrd="0" presId="urn:microsoft.com/office/officeart/2005/8/layout/orgChart1"/>
    <dgm:cxn modelId="{680B1BCB-1CB0-4C9D-A127-9CA38B8FD776}" type="presOf" srcId="{3039AC7D-0F58-4073-A00B-D35CCCF9B55C}" destId="{1EDD8D8E-2ECA-4311-AEC8-F9F9390756FF}" srcOrd="0" destOrd="0" presId="urn:microsoft.com/office/officeart/2005/8/layout/orgChart1"/>
    <dgm:cxn modelId="{5DD55D44-3AB4-49D4-9CF5-7CFCE4DE4134}" type="presOf" srcId="{467AE2F4-1751-4C7D-9E63-77ADB372F443}" destId="{3E9CF54C-5E70-43B5-BB05-E4476B02BD40}" srcOrd="1" destOrd="0" presId="urn:microsoft.com/office/officeart/2005/8/layout/orgChart1"/>
    <dgm:cxn modelId="{C87726C6-69D5-4403-90AA-0A85C6C03669}" type="presParOf" srcId="{BF529F1F-6A1F-466D-A912-C2AB6FD730E0}" destId="{95110AEC-CA76-4913-8170-C52B864FED4F}" srcOrd="0" destOrd="0" presId="urn:microsoft.com/office/officeart/2005/8/layout/orgChart1"/>
    <dgm:cxn modelId="{E5911117-8579-4D40-8066-181098F16A3A}" type="presParOf" srcId="{95110AEC-CA76-4913-8170-C52B864FED4F}" destId="{630A74BB-D801-4D33-BA17-576A5EB09A6B}" srcOrd="0" destOrd="0" presId="urn:microsoft.com/office/officeart/2005/8/layout/orgChart1"/>
    <dgm:cxn modelId="{A7F248C3-7082-4362-AAB6-29C00D933926}" type="presParOf" srcId="{630A74BB-D801-4D33-BA17-576A5EB09A6B}" destId="{715FED9E-4DF0-40AF-854E-8D03D14E3136}" srcOrd="0" destOrd="0" presId="urn:microsoft.com/office/officeart/2005/8/layout/orgChart1"/>
    <dgm:cxn modelId="{F84F2510-2C03-4243-97C0-AF4A535C2C72}" type="presParOf" srcId="{630A74BB-D801-4D33-BA17-576A5EB09A6B}" destId="{3E9CF54C-5E70-43B5-BB05-E4476B02BD40}" srcOrd="1" destOrd="0" presId="urn:microsoft.com/office/officeart/2005/8/layout/orgChart1"/>
    <dgm:cxn modelId="{4DDCD4E7-2834-482A-86B7-D15E2586D189}" type="presParOf" srcId="{95110AEC-CA76-4913-8170-C52B864FED4F}" destId="{96FE7E8E-A503-48C3-8CB4-AD68A4546228}" srcOrd="1" destOrd="0" presId="urn:microsoft.com/office/officeart/2005/8/layout/orgChart1"/>
    <dgm:cxn modelId="{6A40DDEF-8A22-4B9C-90D6-07E012405E34}" type="presParOf" srcId="{96FE7E8E-A503-48C3-8CB4-AD68A4546228}" destId="{1773173B-6E3A-4079-9903-3AEEDD7D3C5E}" srcOrd="0" destOrd="0" presId="urn:microsoft.com/office/officeart/2005/8/layout/orgChart1"/>
    <dgm:cxn modelId="{7609EB8C-B7B0-412F-864B-AF7AC6116255}" type="presParOf" srcId="{96FE7E8E-A503-48C3-8CB4-AD68A4546228}" destId="{A1FBF2D2-C151-4A60-B0C7-1014DDCF0662}" srcOrd="1" destOrd="0" presId="urn:microsoft.com/office/officeart/2005/8/layout/orgChart1"/>
    <dgm:cxn modelId="{5028A2D4-5B06-4B29-9D7C-4136C9660B25}" type="presParOf" srcId="{A1FBF2D2-C151-4A60-B0C7-1014DDCF0662}" destId="{27683883-37B8-4674-8800-BE0E0D5A9435}" srcOrd="0" destOrd="0" presId="urn:microsoft.com/office/officeart/2005/8/layout/orgChart1"/>
    <dgm:cxn modelId="{09F2369D-C0DF-4E7C-BDCA-5BF3C7715D58}" type="presParOf" srcId="{27683883-37B8-4674-8800-BE0E0D5A9435}" destId="{A12E8373-202A-40F2-9DE9-5B4F8802F1C5}" srcOrd="0" destOrd="0" presId="urn:microsoft.com/office/officeart/2005/8/layout/orgChart1"/>
    <dgm:cxn modelId="{7B92C524-E8B2-4197-A03E-93D290E8501F}" type="presParOf" srcId="{27683883-37B8-4674-8800-BE0E0D5A9435}" destId="{5C674CA2-491D-403C-B8DE-929231D76F87}" srcOrd="1" destOrd="0" presId="urn:microsoft.com/office/officeart/2005/8/layout/orgChart1"/>
    <dgm:cxn modelId="{E8998181-69C1-49D0-B262-9116B723DD69}" type="presParOf" srcId="{A1FBF2D2-C151-4A60-B0C7-1014DDCF0662}" destId="{BA134B48-A553-4446-B73D-9F52CFD1A393}" srcOrd="1" destOrd="0" presId="urn:microsoft.com/office/officeart/2005/8/layout/orgChart1"/>
    <dgm:cxn modelId="{6ABB60FC-96BF-44A3-A0BE-B0468E19659C}" type="presParOf" srcId="{A1FBF2D2-C151-4A60-B0C7-1014DDCF0662}" destId="{7C5E55B5-0E2B-411D-8BFA-0468056296AE}" srcOrd="2" destOrd="0" presId="urn:microsoft.com/office/officeart/2005/8/layout/orgChart1"/>
    <dgm:cxn modelId="{10992765-07AC-45D6-A275-DA742D1588B2}" type="presParOf" srcId="{96FE7E8E-A503-48C3-8CB4-AD68A4546228}" destId="{1EDD8D8E-2ECA-4311-AEC8-F9F9390756FF}" srcOrd="2" destOrd="0" presId="urn:microsoft.com/office/officeart/2005/8/layout/orgChart1"/>
    <dgm:cxn modelId="{34E9E65C-F0C2-419D-850B-72094BBFD563}" type="presParOf" srcId="{96FE7E8E-A503-48C3-8CB4-AD68A4546228}" destId="{6358F46E-34AF-4B10-9607-1BBA62017874}" srcOrd="3" destOrd="0" presId="urn:microsoft.com/office/officeart/2005/8/layout/orgChart1"/>
    <dgm:cxn modelId="{B4048CED-E725-4EC3-A622-01D518BB8C91}" type="presParOf" srcId="{6358F46E-34AF-4B10-9607-1BBA62017874}" destId="{8A4AFC07-21AF-4FDE-8F8B-28E43CC2124A}" srcOrd="0" destOrd="0" presId="urn:microsoft.com/office/officeart/2005/8/layout/orgChart1"/>
    <dgm:cxn modelId="{15ECA1A5-5355-4C66-9823-7584ABCF92A4}" type="presParOf" srcId="{8A4AFC07-21AF-4FDE-8F8B-28E43CC2124A}" destId="{A150914B-BB01-43F9-B888-D849E07DD8EE}" srcOrd="0" destOrd="0" presId="urn:microsoft.com/office/officeart/2005/8/layout/orgChart1"/>
    <dgm:cxn modelId="{0B029734-C016-4F64-AD86-57FF49D7C1A6}" type="presParOf" srcId="{8A4AFC07-21AF-4FDE-8F8B-28E43CC2124A}" destId="{2510AC33-344D-47F3-AC7E-743C3705F894}" srcOrd="1" destOrd="0" presId="urn:microsoft.com/office/officeart/2005/8/layout/orgChart1"/>
    <dgm:cxn modelId="{D24899EF-FC66-4674-807A-EFBF4A4266BF}" type="presParOf" srcId="{6358F46E-34AF-4B10-9607-1BBA62017874}" destId="{6F57AA37-756F-435C-952D-724B5EEFE3CF}" srcOrd="1" destOrd="0" presId="urn:microsoft.com/office/officeart/2005/8/layout/orgChart1"/>
    <dgm:cxn modelId="{0CECF739-BF31-48EC-86F0-800405861198}" type="presParOf" srcId="{6358F46E-34AF-4B10-9607-1BBA62017874}" destId="{F3C6A155-59F0-4C58-BDC0-B281DCC86DCB}" srcOrd="2" destOrd="0" presId="urn:microsoft.com/office/officeart/2005/8/layout/orgChart1"/>
    <dgm:cxn modelId="{4DB3167B-FE9B-4D26-850E-300C3E1D0C67}" type="presParOf" srcId="{96FE7E8E-A503-48C3-8CB4-AD68A4546228}" destId="{C1FE99F6-097C-4AFB-99A0-4772DACC3CA2}" srcOrd="4" destOrd="0" presId="urn:microsoft.com/office/officeart/2005/8/layout/orgChart1"/>
    <dgm:cxn modelId="{B87769B2-176D-463B-A6D1-16F4256EBA98}" type="presParOf" srcId="{96FE7E8E-A503-48C3-8CB4-AD68A4546228}" destId="{A77846F3-0F0F-4291-8872-14672CFA196E}" srcOrd="5" destOrd="0" presId="urn:microsoft.com/office/officeart/2005/8/layout/orgChart1"/>
    <dgm:cxn modelId="{10910AFD-6CB7-466C-97C4-78ACD572DD2D}" type="presParOf" srcId="{A77846F3-0F0F-4291-8872-14672CFA196E}" destId="{F35F7FFE-E179-4356-9BA5-D7CB742B8925}" srcOrd="0" destOrd="0" presId="urn:microsoft.com/office/officeart/2005/8/layout/orgChart1"/>
    <dgm:cxn modelId="{A51E76F9-5A09-4281-A45F-5EFDF002BC5F}" type="presParOf" srcId="{F35F7FFE-E179-4356-9BA5-D7CB742B8925}" destId="{0A71D410-E3AF-4B95-8F71-616E49C7DA4C}" srcOrd="0" destOrd="0" presId="urn:microsoft.com/office/officeart/2005/8/layout/orgChart1"/>
    <dgm:cxn modelId="{55F4CF52-C03C-486E-B34E-E2F8A116E1F5}" type="presParOf" srcId="{F35F7FFE-E179-4356-9BA5-D7CB742B8925}" destId="{EEDED0D5-ECA4-4EDD-B8C1-23A76CA0FAA0}" srcOrd="1" destOrd="0" presId="urn:microsoft.com/office/officeart/2005/8/layout/orgChart1"/>
    <dgm:cxn modelId="{BC982F8B-D3F6-4788-9A97-F1C5E7E1310C}" type="presParOf" srcId="{A77846F3-0F0F-4291-8872-14672CFA196E}" destId="{C1A01549-8FD6-4612-B9F2-3E54ED0E6BFB}" srcOrd="1" destOrd="0" presId="urn:microsoft.com/office/officeart/2005/8/layout/orgChart1"/>
    <dgm:cxn modelId="{637F52AA-4EE0-4090-86DA-A0C19C79329A}" type="presParOf" srcId="{A77846F3-0F0F-4291-8872-14672CFA196E}" destId="{CF89D6A5-0AE4-4ACD-A73E-8F278DA56FD0}" srcOrd="2" destOrd="0" presId="urn:microsoft.com/office/officeart/2005/8/layout/orgChart1"/>
    <dgm:cxn modelId="{412B3657-055E-417C-B350-AA4446387516}" type="presParOf" srcId="{96FE7E8E-A503-48C3-8CB4-AD68A4546228}" destId="{E7940E04-5B09-4129-A85C-084AF7388107}" srcOrd="6" destOrd="0" presId="urn:microsoft.com/office/officeart/2005/8/layout/orgChart1"/>
    <dgm:cxn modelId="{29BA00D7-7055-4B25-83BF-6BFDACF3C7F0}" type="presParOf" srcId="{96FE7E8E-A503-48C3-8CB4-AD68A4546228}" destId="{8FD0AABB-4788-4E97-AF1C-467D444B39A7}" srcOrd="7" destOrd="0" presId="urn:microsoft.com/office/officeart/2005/8/layout/orgChart1"/>
    <dgm:cxn modelId="{6B75EE2B-9DD2-4FBA-BBE5-A5B4F609B793}" type="presParOf" srcId="{8FD0AABB-4788-4E97-AF1C-467D444B39A7}" destId="{868B238D-F89A-4D49-9243-93AD927FA8DC}" srcOrd="0" destOrd="0" presId="urn:microsoft.com/office/officeart/2005/8/layout/orgChart1"/>
    <dgm:cxn modelId="{641FBD66-F486-4CB7-B8D8-F92CE0E7B4EB}" type="presParOf" srcId="{868B238D-F89A-4D49-9243-93AD927FA8DC}" destId="{C12E87BE-39D1-418F-A589-2C0152350BB8}" srcOrd="0" destOrd="0" presId="urn:microsoft.com/office/officeart/2005/8/layout/orgChart1"/>
    <dgm:cxn modelId="{D8C548EA-193D-4853-9D36-75A9429272A6}" type="presParOf" srcId="{868B238D-F89A-4D49-9243-93AD927FA8DC}" destId="{88C34AC9-DB50-42CA-9A26-A5E7C6028778}" srcOrd="1" destOrd="0" presId="urn:microsoft.com/office/officeart/2005/8/layout/orgChart1"/>
    <dgm:cxn modelId="{171A5AA2-2695-405E-BA57-4A21A35ED2FE}" type="presParOf" srcId="{8FD0AABB-4788-4E97-AF1C-467D444B39A7}" destId="{B675FFBF-D2E9-4FBC-AA1C-639EFAEECFF2}" srcOrd="1" destOrd="0" presId="urn:microsoft.com/office/officeart/2005/8/layout/orgChart1"/>
    <dgm:cxn modelId="{14D10005-F30C-4473-9C9D-A7F5EDC8D618}" type="presParOf" srcId="{8FD0AABB-4788-4E97-AF1C-467D444B39A7}" destId="{1D072809-CF79-48AC-BC28-9819D8D74FDF}" srcOrd="2" destOrd="0" presId="urn:microsoft.com/office/officeart/2005/8/layout/orgChart1"/>
    <dgm:cxn modelId="{ECDB4B9B-CD3C-4421-886E-29664148AD46}" type="presParOf" srcId="{95110AEC-CA76-4913-8170-C52B864FED4F}" destId="{DCC15C78-821F-4208-A66C-7294FBEDB94E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E2D32-FED6-4394-BF62-F6FFB7667BC6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41E351CE-E758-4E64-B44B-1ED612901A97}">
      <dgm:prSet phldrT="[Текст]" custT="1"/>
      <dgm:spPr/>
      <dgm:t>
        <a:bodyPr/>
        <a:lstStyle/>
        <a:p>
          <a:r>
            <a:rPr lang="ru-RU" sz="1800" dirty="0" smtClean="0"/>
            <a:t>совместная театрализованной деятельности </a:t>
          </a:r>
          <a:endParaRPr lang="ru-RU" sz="1800" dirty="0"/>
        </a:p>
      </dgm:t>
    </dgm:pt>
    <dgm:pt modelId="{38A43097-672C-4BB5-BF5D-FCC04DA965C5}" type="parTrans" cxnId="{4441F7B0-C289-4100-8496-A66744ADCF26}">
      <dgm:prSet/>
      <dgm:spPr/>
      <dgm:t>
        <a:bodyPr/>
        <a:lstStyle/>
        <a:p>
          <a:endParaRPr lang="ru-RU"/>
        </a:p>
      </dgm:t>
    </dgm:pt>
    <dgm:pt modelId="{FA06EBA6-27B0-484F-B081-1991E57A37CB}" type="sibTrans" cxnId="{4441F7B0-C289-4100-8496-A66744ADCF26}">
      <dgm:prSet/>
      <dgm:spPr/>
      <dgm:t>
        <a:bodyPr/>
        <a:lstStyle/>
        <a:p>
          <a:endParaRPr lang="ru-RU"/>
        </a:p>
      </dgm:t>
    </dgm:pt>
    <dgm:pt modelId="{F4E44BF6-4A04-40A5-B125-34CE1385C54B}">
      <dgm:prSet phldrT="[Текст]" custT="1"/>
      <dgm:spPr/>
      <dgm:t>
        <a:bodyPr/>
        <a:lstStyle/>
        <a:p>
          <a:r>
            <a:rPr lang="ru-RU" sz="1800" dirty="0" smtClean="0"/>
            <a:t>публичность </a:t>
          </a:r>
          <a:endParaRPr lang="ru-RU" sz="1800" dirty="0"/>
        </a:p>
      </dgm:t>
    </dgm:pt>
    <dgm:pt modelId="{8DA25A26-D154-4344-9B02-DB68441C4852}" type="parTrans" cxnId="{0C8E72AA-AAA3-4B1E-840D-6B2EDAD71701}">
      <dgm:prSet/>
      <dgm:spPr/>
      <dgm:t>
        <a:bodyPr/>
        <a:lstStyle/>
        <a:p>
          <a:endParaRPr lang="ru-RU"/>
        </a:p>
      </dgm:t>
    </dgm:pt>
    <dgm:pt modelId="{ADABC6B2-1CC7-4881-B209-ACEF438FF249}" type="sibTrans" cxnId="{0C8E72AA-AAA3-4B1E-840D-6B2EDAD71701}">
      <dgm:prSet/>
      <dgm:spPr/>
      <dgm:t>
        <a:bodyPr/>
        <a:lstStyle/>
        <a:p>
          <a:endParaRPr lang="ru-RU"/>
        </a:p>
      </dgm:t>
    </dgm:pt>
    <dgm:pt modelId="{3E86CBA1-B9CF-4F48-93B5-18E75B4CBFC9}">
      <dgm:prSet custT="1"/>
      <dgm:spPr/>
      <dgm:t>
        <a:bodyPr/>
        <a:lstStyle/>
        <a:p>
          <a:r>
            <a:rPr lang="ru-RU" sz="1800" dirty="0" err="1" smtClean="0"/>
            <a:t>импровизационность</a:t>
          </a:r>
          <a:r>
            <a:rPr lang="ru-RU" sz="1800" dirty="0" smtClean="0"/>
            <a:t> </a:t>
          </a:r>
          <a:endParaRPr lang="ru-RU" sz="1800" dirty="0"/>
        </a:p>
      </dgm:t>
    </dgm:pt>
    <dgm:pt modelId="{464F93D5-83C7-4D21-97D1-9365007EF801}" type="parTrans" cxnId="{6690A3AC-207C-44F4-9C70-BAEE84D21BAF}">
      <dgm:prSet/>
      <dgm:spPr/>
      <dgm:t>
        <a:bodyPr/>
        <a:lstStyle/>
        <a:p>
          <a:endParaRPr lang="ru-RU"/>
        </a:p>
      </dgm:t>
    </dgm:pt>
    <dgm:pt modelId="{45FE31BF-1B16-4EF8-875F-8AD1F7F052BC}" type="sibTrans" cxnId="{6690A3AC-207C-44F4-9C70-BAEE84D21BAF}">
      <dgm:prSet/>
      <dgm:spPr/>
      <dgm:t>
        <a:bodyPr/>
        <a:lstStyle/>
        <a:p>
          <a:endParaRPr lang="ru-RU"/>
        </a:p>
      </dgm:t>
    </dgm:pt>
    <dgm:pt modelId="{89DD817E-C0E5-43B4-8C39-D0A0C099C951}">
      <dgm:prSet custT="1"/>
      <dgm:spPr/>
      <dgm:t>
        <a:bodyPr/>
        <a:lstStyle/>
        <a:p>
          <a:r>
            <a:rPr lang="ru-RU" sz="1400" dirty="0" smtClean="0"/>
            <a:t> </a:t>
          </a:r>
          <a:r>
            <a:rPr lang="ru-RU" sz="1800" dirty="0" smtClean="0"/>
            <a:t>различные виды </a:t>
          </a:r>
          <a:r>
            <a:rPr lang="ru-RU" sz="1800" dirty="0" err="1" smtClean="0"/>
            <a:t>худ.творчества</a:t>
          </a:r>
          <a:endParaRPr lang="ru-RU" sz="1800" dirty="0" smtClean="0"/>
        </a:p>
      </dgm:t>
    </dgm:pt>
    <dgm:pt modelId="{D85F7B92-88B5-47EC-863F-EBAAEEA5451D}" type="parTrans" cxnId="{4E05CC76-49AE-4ABD-AA7A-1FE582A35A69}">
      <dgm:prSet/>
      <dgm:spPr/>
      <dgm:t>
        <a:bodyPr/>
        <a:lstStyle/>
        <a:p>
          <a:endParaRPr lang="ru-RU"/>
        </a:p>
      </dgm:t>
    </dgm:pt>
    <dgm:pt modelId="{2FCECFFF-E1EE-447C-B737-3E77C878C60E}" type="sibTrans" cxnId="{4E05CC76-49AE-4ABD-AA7A-1FE582A35A69}">
      <dgm:prSet/>
      <dgm:spPr/>
      <dgm:t>
        <a:bodyPr/>
        <a:lstStyle/>
        <a:p>
          <a:endParaRPr lang="ru-RU"/>
        </a:p>
      </dgm:t>
    </dgm:pt>
    <dgm:pt modelId="{5429D691-0311-43DD-9596-7C86F569A516}">
      <dgm:prSet/>
      <dgm:spPr/>
      <dgm:t>
        <a:bodyPr/>
        <a:lstStyle/>
        <a:p>
          <a:r>
            <a:rPr lang="ru-RU" dirty="0" smtClean="0"/>
            <a:t>неповторимость процесса и результата</a:t>
          </a:r>
        </a:p>
      </dgm:t>
    </dgm:pt>
    <dgm:pt modelId="{C81B3AE8-E1B9-43F2-9DDD-B63CACE929E8}" type="parTrans" cxnId="{306A1BF8-AD49-4048-8969-79A94E686B07}">
      <dgm:prSet/>
      <dgm:spPr/>
      <dgm:t>
        <a:bodyPr/>
        <a:lstStyle/>
        <a:p>
          <a:endParaRPr lang="ru-RU"/>
        </a:p>
      </dgm:t>
    </dgm:pt>
    <dgm:pt modelId="{F1ACCA22-B28E-4A34-A42B-04B1D0F0D8D3}" type="sibTrans" cxnId="{306A1BF8-AD49-4048-8969-79A94E686B07}">
      <dgm:prSet/>
      <dgm:spPr/>
      <dgm:t>
        <a:bodyPr/>
        <a:lstStyle/>
        <a:p>
          <a:endParaRPr lang="ru-RU"/>
        </a:p>
      </dgm:t>
    </dgm:pt>
    <dgm:pt modelId="{377C9F93-097C-438C-8457-8CB518FE026B}">
      <dgm:prSet custT="1"/>
      <dgm:spPr/>
      <dgm:t>
        <a:bodyPr/>
        <a:lstStyle/>
        <a:p>
          <a:r>
            <a:rPr lang="ru-RU" sz="1800" dirty="0" smtClean="0"/>
            <a:t>возможность для ребенка попробовать  различные роли</a:t>
          </a:r>
        </a:p>
      </dgm:t>
    </dgm:pt>
    <dgm:pt modelId="{CA011BFC-FF08-4052-979A-138CBF5DDAAA}" type="parTrans" cxnId="{443EF657-C9B0-4E2A-8FC4-32AA5E54E772}">
      <dgm:prSet/>
      <dgm:spPr/>
      <dgm:t>
        <a:bodyPr/>
        <a:lstStyle/>
        <a:p>
          <a:endParaRPr lang="ru-RU"/>
        </a:p>
      </dgm:t>
    </dgm:pt>
    <dgm:pt modelId="{4694273C-1C36-41C8-AB25-CAE3D68149BB}" type="sibTrans" cxnId="{443EF657-C9B0-4E2A-8FC4-32AA5E54E772}">
      <dgm:prSet/>
      <dgm:spPr/>
      <dgm:t>
        <a:bodyPr/>
        <a:lstStyle/>
        <a:p>
          <a:endParaRPr lang="ru-RU"/>
        </a:p>
      </dgm:t>
    </dgm:pt>
    <dgm:pt modelId="{B3D5F708-8E85-4AC9-859F-66B56D37CA62}" type="pres">
      <dgm:prSet presAssocID="{FC4E2D32-FED6-4394-BF62-F6FFB7667BC6}" presName="compositeShape" presStyleCnt="0">
        <dgm:presLayoutVars>
          <dgm:dir/>
          <dgm:resizeHandles/>
        </dgm:presLayoutVars>
      </dgm:prSet>
      <dgm:spPr/>
    </dgm:pt>
    <dgm:pt modelId="{94D52DE4-9B53-4B0F-A6AB-57F6741856D8}" type="pres">
      <dgm:prSet presAssocID="{FC4E2D32-FED6-4394-BF62-F6FFB7667BC6}" presName="pyramid" presStyleLbl="node1" presStyleIdx="0" presStyleCnt="1"/>
      <dgm:spPr/>
    </dgm:pt>
    <dgm:pt modelId="{A6CB0C65-CF32-47F0-AF78-8CC68CDD80A7}" type="pres">
      <dgm:prSet presAssocID="{FC4E2D32-FED6-4394-BF62-F6FFB7667BC6}" presName="theList" presStyleCnt="0"/>
      <dgm:spPr/>
    </dgm:pt>
    <dgm:pt modelId="{A8BCF45F-A8E3-46EE-9639-88CA00126783}" type="pres">
      <dgm:prSet presAssocID="{41E351CE-E758-4E64-B44B-1ED612901A97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135C3-F521-49DF-A347-203C685328F9}" type="pres">
      <dgm:prSet presAssocID="{41E351CE-E758-4E64-B44B-1ED612901A97}" presName="aSpace" presStyleCnt="0"/>
      <dgm:spPr/>
    </dgm:pt>
    <dgm:pt modelId="{C6CAF9F3-E850-47FE-B9CF-1B3D6E07C88B}" type="pres">
      <dgm:prSet presAssocID="{F4E44BF6-4A04-40A5-B125-34CE1385C54B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B39F3-66EC-4D1E-A480-BF9B9C56C0ED}" type="pres">
      <dgm:prSet presAssocID="{F4E44BF6-4A04-40A5-B125-34CE1385C54B}" presName="aSpace" presStyleCnt="0"/>
      <dgm:spPr/>
    </dgm:pt>
    <dgm:pt modelId="{FE575DFB-0D85-4431-AD34-255013AF1F3F}" type="pres">
      <dgm:prSet presAssocID="{377C9F93-097C-438C-8457-8CB518FE026B}" presName="aNode" presStyleLbl="fgAcc1" presStyleIdx="2" presStyleCnt="6" custLinFactY="100000" custLinFactNeighborX="838" custLinFactNeighborY="199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333CE-48C6-46B1-A5C7-E25BA2A8C21A}" type="pres">
      <dgm:prSet presAssocID="{377C9F93-097C-438C-8457-8CB518FE026B}" presName="aSpace" presStyleCnt="0"/>
      <dgm:spPr/>
    </dgm:pt>
    <dgm:pt modelId="{26FC0BEB-0B9A-4C11-9679-8C4968BB651D}" type="pres">
      <dgm:prSet presAssocID="{5429D691-0311-43DD-9596-7C86F569A516}" presName="aNode" presStyleLbl="fgAcc1" presStyleIdx="3" presStyleCnt="6" custLinFactY="233468" custLinFactNeighborX="838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21157-F933-461B-976E-3C157E457CFD}" type="pres">
      <dgm:prSet presAssocID="{5429D691-0311-43DD-9596-7C86F569A516}" presName="aSpace" presStyleCnt="0"/>
      <dgm:spPr/>
    </dgm:pt>
    <dgm:pt modelId="{62177AF0-ECE7-466E-864D-1CAA5CA27016}" type="pres">
      <dgm:prSet presAssocID="{89DD817E-C0E5-43B4-8C39-D0A0C099C951}" presName="aNode" presStyleLbl="fgAcc1" presStyleIdx="4" presStyleCnt="6" custLinFactY="-180866" custLinFactNeighborX="83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9E641-253E-449A-A22F-CE660A200665}" type="pres">
      <dgm:prSet presAssocID="{89DD817E-C0E5-43B4-8C39-D0A0C099C951}" presName="aSpace" presStyleCnt="0"/>
      <dgm:spPr/>
    </dgm:pt>
    <dgm:pt modelId="{FDCDDCED-E275-4A16-BBBE-C15E03AC4012}" type="pres">
      <dgm:prSet presAssocID="{3E86CBA1-B9CF-4F48-93B5-18E75B4CBFC9}" presName="aNode" presStyleLbl="fgAcc1" presStyleIdx="5" presStyleCnt="6" custLinFactY="-70812" custLinFactNeighborX="8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70EED-4E41-41B5-A969-5A33A0465E78}" type="pres">
      <dgm:prSet presAssocID="{3E86CBA1-B9CF-4F48-93B5-18E75B4CBFC9}" presName="aSpace" presStyleCnt="0"/>
      <dgm:spPr/>
    </dgm:pt>
  </dgm:ptLst>
  <dgm:cxnLst>
    <dgm:cxn modelId="{4E05CC76-49AE-4ABD-AA7A-1FE582A35A69}" srcId="{FC4E2D32-FED6-4394-BF62-F6FFB7667BC6}" destId="{89DD817E-C0E5-43B4-8C39-D0A0C099C951}" srcOrd="4" destOrd="0" parTransId="{D85F7B92-88B5-47EC-863F-EBAAEEA5451D}" sibTransId="{2FCECFFF-E1EE-447C-B737-3E77C878C60E}"/>
    <dgm:cxn modelId="{54CAF7BC-F215-486A-8E74-61BCAAA10CA6}" type="presOf" srcId="{377C9F93-097C-438C-8457-8CB518FE026B}" destId="{FE575DFB-0D85-4431-AD34-255013AF1F3F}" srcOrd="0" destOrd="0" presId="urn:microsoft.com/office/officeart/2005/8/layout/pyramid2"/>
    <dgm:cxn modelId="{88B51C04-21E5-4020-B0D5-3C4910A9E824}" type="presOf" srcId="{41E351CE-E758-4E64-B44B-1ED612901A97}" destId="{A8BCF45F-A8E3-46EE-9639-88CA00126783}" srcOrd="0" destOrd="0" presId="urn:microsoft.com/office/officeart/2005/8/layout/pyramid2"/>
    <dgm:cxn modelId="{4441F7B0-C289-4100-8496-A66744ADCF26}" srcId="{FC4E2D32-FED6-4394-BF62-F6FFB7667BC6}" destId="{41E351CE-E758-4E64-B44B-1ED612901A97}" srcOrd="0" destOrd="0" parTransId="{38A43097-672C-4BB5-BF5D-FCC04DA965C5}" sibTransId="{FA06EBA6-27B0-484F-B081-1991E57A37CB}"/>
    <dgm:cxn modelId="{45E19E62-C2DA-4B99-874F-F670A568ED04}" type="presOf" srcId="{F4E44BF6-4A04-40A5-B125-34CE1385C54B}" destId="{C6CAF9F3-E850-47FE-B9CF-1B3D6E07C88B}" srcOrd="0" destOrd="0" presId="urn:microsoft.com/office/officeart/2005/8/layout/pyramid2"/>
    <dgm:cxn modelId="{E235C08F-0F06-4560-A34F-AEAE68DDAC42}" type="presOf" srcId="{FC4E2D32-FED6-4394-BF62-F6FFB7667BC6}" destId="{B3D5F708-8E85-4AC9-859F-66B56D37CA62}" srcOrd="0" destOrd="0" presId="urn:microsoft.com/office/officeart/2005/8/layout/pyramid2"/>
    <dgm:cxn modelId="{BE01B6C6-FF07-4D66-8512-632FA127C0EB}" type="presOf" srcId="{3E86CBA1-B9CF-4F48-93B5-18E75B4CBFC9}" destId="{FDCDDCED-E275-4A16-BBBE-C15E03AC4012}" srcOrd="0" destOrd="0" presId="urn:microsoft.com/office/officeart/2005/8/layout/pyramid2"/>
    <dgm:cxn modelId="{F6481B44-8442-4D48-82F3-5FCAFB51AC60}" type="presOf" srcId="{5429D691-0311-43DD-9596-7C86F569A516}" destId="{26FC0BEB-0B9A-4C11-9679-8C4968BB651D}" srcOrd="0" destOrd="0" presId="urn:microsoft.com/office/officeart/2005/8/layout/pyramid2"/>
    <dgm:cxn modelId="{443EF657-C9B0-4E2A-8FC4-32AA5E54E772}" srcId="{FC4E2D32-FED6-4394-BF62-F6FFB7667BC6}" destId="{377C9F93-097C-438C-8457-8CB518FE026B}" srcOrd="2" destOrd="0" parTransId="{CA011BFC-FF08-4052-979A-138CBF5DDAAA}" sibTransId="{4694273C-1C36-41C8-AB25-CAE3D68149BB}"/>
    <dgm:cxn modelId="{306A1BF8-AD49-4048-8969-79A94E686B07}" srcId="{FC4E2D32-FED6-4394-BF62-F6FFB7667BC6}" destId="{5429D691-0311-43DD-9596-7C86F569A516}" srcOrd="3" destOrd="0" parTransId="{C81B3AE8-E1B9-43F2-9DDD-B63CACE929E8}" sibTransId="{F1ACCA22-B28E-4A34-A42B-04B1D0F0D8D3}"/>
    <dgm:cxn modelId="{11051313-697D-450D-8DB6-2FA7B94360AF}" type="presOf" srcId="{89DD817E-C0E5-43B4-8C39-D0A0C099C951}" destId="{62177AF0-ECE7-466E-864D-1CAA5CA27016}" srcOrd="0" destOrd="0" presId="urn:microsoft.com/office/officeart/2005/8/layout/pyramid2"/>
    <dgm:cxn modelId="{6690A3AC-207C-44F4-9C70-BAEE84D21BAF}" srcId="{FC4E2D32-FED6-4394-BF62-F6FFB7667BC6}" destId="{3E86CBA1-B9CF-4F48-93B5-18E75B4CBFC9}" srcOrd="5" destOrd="0" parTransId="{464F93D5-83C7-4D21-97D1-9365007EF801}" sibTransId="{45FE31BF-1B16-4EF8-875F-8AD1F7F052BC}"/>
    <dgm:cxn modelId="{0C8E72AA-AAA3-4B1E-840D-6B2EDAD71701}" srcId="{FC4E2D32-FED6-4394-BF62-F6FFB7667BC6}" destId="{F4E44BF6-4A04-40A5-B125-34CE1385C54B}" srcOrd="1" destOrd="0" parTransId="{8DA25A26-D154-4344-9B02-DB68441C4852}" sibTransId="{ADABC6B2-1CC7-4881-B209-ACEF438FF249}"/>
    <dgm:cxn modelId="{75022091-BBA3-4F31-BBCC-78F0D01584B2}" type="presParOf" srcId="{B3D5F708-8E85-4AC9-859F-66B56D37CA62}" destId="{94D52DE4-9B53-4B0F-A6AB-57F6741856D8}" srcOrd="0" destOrd="0" presId="urn:microsoft.com/office/officeart/2005/8/layout/pyramid2"/>
    <dgm:cxn modelId="{822CD95E-1F3A-465D-83C1-F3FE420F1671}" type="presParOf" srcId="{B3D5F708-8E85-4AC9-859F-66B56D37CA62}" destId="{A6CB0C65-CF32-47F0-AF78-8CC68CDD80A7}" srcOrd="1" destOrd="0" presId="urn:microsoft.com/office/officeart/2005/8/layout/pyramid2"/>
    <dgm:cxn modelId="{B7477504-000E-4107-8C14-85F1BB6F2B2D}" type="presParOf" srcId="{A6CB0C65-CF32-47F0-AF78-8CC68CDD80A7}" destId="{A8BCF45F-A8E3-46EE-9639-88CA00126783}" srcOrd="0" destOrd="0" presId="urn:microsoft.com/office/officeart/2005/8/layout/pyramid2"/>
    <dgm:cxn modelId="{1F7FE6C0-DE16-4408-81A8-78A36B62EBBA}" type="presParOf" srcId="{A6CB0C65-CF32-47F0-AF78-8CC68CDD80A7}" destId="{BFD135C3-F521-49DF-A347-203C685328F9}" srcOrd="1" destOrd="0" presId="urn:microsoft.com/office/officeart/2005/8/layout/pyramid2"/>
    <dgm:cxn modelId="{ECCFC8EA-96C7-4681-B532-D209559B6E4F}" type="presParOf" srcId="{A6CB0C65-CF32-47F0-AF78-8CC68CDD80A7}" destId="{C6CAF9F3-E850-47FE-B9CF-1B3D6E07C88B}" srcOrd="2" destOrd="0" presId="urn:microsoft.com/office/officeart/2005/8/layout/pyramid2"/>
    <dgm:cxn modelId="{A36F5280-46F6-48A8-998F-9C00151A4532}" type="presParOf" srcId="{A6CB0C65-CF32-47F0-AF78-8CC68CDD80A7}" destId="{C4BB39F3-66EC-4D1E-A480-BF9B9C56C0ED}" srcOrd="3" destOrd="0" presId="urn:microsoft.com/office/officeart/2005/8/layout/pyramid2"/>
    <dgm:cxn modelId="{8B8594E9-7783-4A30-935A-EB52127E8652}" type="presParOf" srcId="{A6CB0C65-CF32-47F0-AF78-8CC68CDD80A7}" destId="{FE575DFB-0D85-4431-AD34-255013AF1F3F}" srcOrd="4" destOrd="0" presId="urn:microsoft.com/office/officeart/2005/8/layout/pyramid2"/>
    <dgm:cxn modelId="{FFA933CB-54B3-4A88-B8C0-150FE91179C6}" type="presParOf" srcId="{A6CB0C65-CF32-47F0-AF78-8CC68CDD80A7}" destId="{E73333CE-48C6-46B1-A5C7-E25BA2A8C21A}" srcOrd="5" destOrd="0" presId="urn:microsoft.com/office/officeart/2005/8/layout/pyramid2"/>
    <dgm:cxn modelId="{3357FF13-94B9-4315-B2AF-0F65B191474F}" type="presParOf" srcId="{A6CB0C65-CF32-47F0-AF78-8CC68CDD80A7}" destId="{26FC0BEB-0B9A-4C11-9679-8C4968BB651D}" srcOrd="6" destOrd="0" presId="urn:microsoft.com/office/officeart/2005/8/layout/pyramid2"/>
    <dgm:cxn modelId="{0A2580CD-ABA8-4C5D-B003-0B58A1F765D3}" type="presParOf" srcId="{A6CB0C65-CF32-47F0-AF78-8CC68CDD80A7}" destId="{60C21157-F933-461B-976E-3C157E457CFD}" srcOrd="7" destOrd="0" presId="urn:microsoft.com/office/officeart/2005/8/layout/pyramid2"/>
    <dgm:cxn modelId="{968E8671-BCE1-4473-A151-E82BACCE55E3}" type="presParOf" srcId="{A6CB0C65-CF32-47F0-AF78-8CC68CDD80A7}" destId="{62177AF0-ECE7-466E-864D-1CAA5CA27016}" srcOrd="8" destOrd="0" presId="urn:microsoft.com/office/officeart/2005/8/layout/pyramid2"/>
    <dgm:cxn modelId="{7276078B-A895-4DD0-9B5D-E10762E5FFC7}" type="presParOf" srcId="{A6CB0C65-CF32-47F0-AF78-8CC68CDD80A7}" destId="{8189E641-253E-449A-A22F-CE660A200665}" srcOrd="9" destOrd="0" presId="urn:microsoft.com/office/officeart/2005/8/layout/pyramid2"/>
    <dgm:cxn modelId="{FC1CC39F-6006-4EFF-90C8-83CE3934BD56}" type="presParOf" srcId="{A6CB0C65-CF32-47F0-AF78-8CC68CDD80A7}" destId="{FDCDDCED-E275-4A16-BBBE-C15E03AC4012}" srcOrd="10" destOrd="0" presId="urn:microsoft.com/office/officeart/2005/8/layout/pyramid2"/>
    <dgm:cxn modelId="{5187DCE2-83C7-4F68-850D-6C496D583E98}" type="presParOf" srcId="{A6CB0C65-CF32-47F0-AF78-8CC68CDD80A7}" destId="{FBF70EED-4E41-41B5-A969-5A33A0465E78}" srcOrd="11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D21116-A388-4B47-A9F3-D9B02DA3E595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C6EFE-5DB3-492D-A386-4170F63AEA65}">
      <dgm:prSet phldrT="[Текст]" custT="1"/>
      <dgm:spPr/>
      <dgm:t>
        <a:bodyPr/>
        <a:lstStyle/>
        <a:p>
          <a:r>
            <a:rPr lang="ru-RU" sz="2400" dirty="0" smtClean="0"/>
            <a:t>подготовительный</a:t>
          </a:r>
          <a:endParaRPr lang="ru-RU" sz="2400" dirty="0"/>
        </a:p>
      </dgm:t>
    </dgm:pt>
    <dgm:pt modelId="{F6A12CB4-E287-4480-A9AB-A72B26DA57DF}" type="parTrans" cxnId="{61673738-36D8-4FBC-A1C1-B944E59B1351}">
      <dgm:prSet/>
      <dgm:spPr/>
      <dgm:t>
        <a:bodyPr/>
        <a:lstStyle/>
        <a:p>
          <a:endParaRPr lang="ru-RU"/>
        </a:p>
      </dgm:t>
    </dgm:pt>
    <dgm:pt modelId="{C6679BEE-C92B-4EBD-8204-506991E07525}" type="sibTrans" cxnId="{61673738-36D8-4FBC-A1C1-B944E59B1351}">
      <dgm:prSet/>
      <dgm:spPr/>
      <dgm:t>
        <a:bodyPr/>
        <a:lstStyle/>
        <a:p>
          <a:endParaRPr lang="ru-RU"/>
        </a:p>
      </dgm:t>
    </dgm:pt>
    <dgm:pt modelId="{E2F15AB0-9DE2-4D30-BF86-903ABA27C0A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просмотр театральных представлений</a:t>
          </a:r>
        </a:p>
        <a:p>
          <a:endParaRPr lang="ru-RU" sz="1600" dirty="0"/>
        </a:p>
      </dgm:t>
    </dgm:pt>
    <dgm:pt modelId="{C941FBBC-5E66-414F-AB66-880C9287B5A1}" type="parTrans" cxnId="{6708B886-C025-4B4A-B592-8CC74059A1AA}">
      <dgm:prSet/>
      <dgm:spPr/>
      <dgm:t>
        <a:bodyPr/>
        <a:lstStyle/>
        <a:p>
          <a:endParaRPr lang="ru-RU"/>
        </a:p>
      </dgm:t>
    </dgm:pt>
    <dgm:pt modelId="{2EEB1C4D-9272-4664-9A97-B2C460C79F58}" type="sibTrans" cxnId="{6708B886-C025-4B4A-B592-8CC74059A1AA}">
      <dgm:prSet/>
      <dgm:spPr/>
      <dgm:t>
        <a:bodyPr/>
        <a:lstStyle/>
        <a:p>
          <a:endParaRPr lang="ru-RU"/>
        </a:p>
      </dgm:t>
    </dgm:pt>
    <dgm:pt modelId="{4B838125-4AD0-4AA5-B2A0-51F43524891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 навыков взаимодействия между детьми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AB1FAE-6F99-4FB6-AC17-C193DCBE46C4}" type="parTrans" cxnId="{3C6FBA8C-AFD9-419E-B785-6F2C79517DB1}">
      <dgm:prSet/>
      <dgm:spPr/>
      <dgm:t>
        <a:bodyPr/>
        <a:lstStyle/>
        <a:p>
          <a:endParaRPr lang="ru-RU"/>
        </a:p>
      </dgm:t>
    </dgm:pt>
    <dgm:pt modelId="{F054DBF7-AFC0-4306-A8BF-6125E303A7A7}" type="sibTrans" cxnId="{3C6FBA8C-AFD9-419E-B785-6F2C79517DB1}">
      <dgm:prSet/>
      <dgm:spPr/>
      <dgm:t>
        <a:bodyPr/>
        <a:lstStyle/>
        <a:p>
          <a:endParaRPr lang="ru-RU"/>
        </a:p>
      </dgm:t>
    </dgm:pt>
    <dgm:pt modelId="{F78E46EA-3F17-4425-8472-C7D3F9A3305B}">
      <dgm:prSet phldrT="[Текст]"/>
      <dgm:spPr/>
      <dgm:t>
        <a:bodyPr/>
        <a:lstStyle/>
        <a:p>
          <a:r>
            <a:rPr lang="ru-RU" dirty="0" smtClean="0"/>
            <a:t>первый</a:t>
          </a:r>
          <a:endParaRPr lang="ru-RU" dirty="0"/>
        </a:p>
      </dgm:t>
    </dgm:pt>
    <dgm:pt modelId="{1A6F122C-4EBE-45B1-9757-BB608C74DFFF}" type="parTrans" cxnId="{513AED50-708B-48E7-92C9-6E5B967A62D2}">
      <dgm:prSet/>
      <dgm:spPr/>
      <dgm:t>
        <a:bodyPr/>
        <a:lstStyle/>
        <a:p>
          <a:endParaRPr lang="ru-RU"/>
        </a:p>
      </dgm:t>
    </dgm:pt>
    <dgm:pt modelId="{8E66A973-D640-468D-9693-95014336B481}" type="sibTrans" cxnId="{513AED50-708B-48E7-92C9-6E5B967A62D2}">
      <dgm:prSet/>
      <dgm:spPr/>
      <dgm:t>
        <a:bodyPr/>
        <a:lstStyle/>
        <a:p>
          <a:endParaRPr lang="ru-RU"/>
        </a:p>
      </dgm:t>
    </dgm:pt>
    <dgm:pt modelId="{53CD121B-CE22-49F4-9284-CBDA46552B2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знакомство с деталями театра.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29B1292-EC2E-4D5B-B1EC-909C125E196A}" type="parTrans" cxnId="{C00A2B8C-2DD5-4D86-8989-8CCAF16483BC}">
      <dgm:prSet/>
      <dgm:spPr/>
      <dgm:t>
        <a:bodyPr/>
        <a:lstStyle/>
        <a:p>
          <a:endParaRPr lang="ru-RU"/>
        </a:p>
      </dgm:t>
    </dgm:pt>
    <dgm:pt modelId="{14062BFF-70C2-4255-8839-DCE0F921B827}" type="sibTrans" cxnId="{C00A2B8C-2DD5-4D86-8989-8CCAF16483BC}">
      <dgm:prSet/>
      <dgm:spPr/>
      <dgm:t>
        <a:bodyPr/>
        <a:lstStyle/>
        <a:p>
          <a:endParaRPr lang="ru-RU"/>
        </a:p>
      </dgm:t>
    </dgm:pt>
    <dgm:pt modelId="{8764AFE8-0FC8-46D0-8807-607DEF5E3B2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 познавательных процессов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69735BB-3807-4D5C-BE87-0AAE10713E8B}" type="parTrans" cxnId="{B6D4E6B4-2722-4D76-8C92-3AD403F24AC9}">
      <dgm:prSet/>
      <dgm:spPr/>
      <dgm:t>
        <a:bodyPr/>
        <a:lstStyle/>
        <a:p>
          <a:endParaRPr lang="ru-RU"/>
        </a:p>
      </dgm:t>
    </dgm:pt>
    <dgm:pt modelId="{D582D40A-7DFA-4AA1-A34A-91EE2A15DF0D}" type="sibTrans" cxnId="{B6D4E6B4-2722-4D76-8C92-3AD403F24AC9}">
      <dgm:prSet/>
      <dgm:spPr/>
      <dgm:t>
        <a:bodyPr/>
        <a:lstStyle/>
        <a:p>
          <a:endParaRPr lang="ru-RU"/>
        </a:p>
      </dgm:t>
    </dgm:pt>
    <dgm:pt modelId="{EAC0D86D-9CF1-432F-9093-136165F4FF0D}">
      <dgm:prSet phldrT="[Текст]"/>
      <dgm:spPr/>
      <dgm:t>
        <a:bodyPr/>
        <a:lstStyle/>
        <a:p>
          <a:r>
            <a:rPr lang="ru-RU" dirty="0" smtClean="0"/>
            <a:t>второй</a:t>
          </a:r>
          <a:endParaRPr lang="ru-RU" dirty="0"/>
        </a:p>
      </dgm:t>
    </dgm:pt>
    <dgm:pt modelId="{8D43550E-5BD5-4645-BA0B-44AA6085E10B}" type="parTrans" cxnId="{84FDF09A-49D3-4943-84CF-24F8F35A9EBE}">
      <dgm:prSet/>
      <dgm:spPr/>
      <dgm:t>
        <a:bodyPr/>
        <a:lstStyle/>
        <a:p>
          <a:endParaRPr lang="ru-RU"/>
        </a:p>
      </dgm:t>
    </dgm:pt>
    <dgm:pt modelId="{EEE6389A-F015-4F65-9F7B-857DCAFA90B4}" type="sibTrans" cxnId="{84FDF09A-49D3-4943-84CF-24F8F35A9EBE}">
      <dgm:prSet/>
      <dgm:spPr/>
      <dgm:t>
        <a:bodyPr/>
        <a:lstStyle/>
        <a:p>
          <a:endParaRPr lang="ru-RU"/>
        </a:p>
      </dgm:t>
    </dgm:pt>
    <dgm:pt modelId="{1D0056F6-F9A9-4D88-8946-6A5DED17C79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продуктивная деятельность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0F657A-ACFB-482F-BBF8-1D42C165834F}" type="parTrans" cxnId="{851DA0F0-6226-4EA5-B5BB-03C28D757287}">
      <dgm:prSet/>
      <dgm:spPr/>
      <dgm:t>
        <a:bodyPr/>
        <a:lstStyle/>
        <a:p>
          <a:endParaRPr lang="ru-RU"/>
        </a:p>
      </dgm:t>
    </dgm:pt>
    <dgm:pt modelId="{6EE3004A-8003-44D3-922A-F1AD70CE7C92}" type="sibTrans" cxnId="{851DA0F0-6226-4EA5-B5BB-03C28D757287}">
      <dgm:prSet/>
      <dgm:spPr/>
      <dgm:t>
        <a:bodyPr/>
        <a:lstStyle/>
        <a:p>
          <a:endParaRPr lang="ru-RU"/>
        </a:p>
      </dgm:t>
    </dgm:pt>
    <dgm:pt modelId="{D911EF49-275A-4726-91B0-BA56C414771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социализация детей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54A2ADC-8161-4EF5-A8AB-7B94D4A2EAC8}" type="parTrans" cxnId="{C035CADC-B46B-46D3-97EA-D2AEA21E3891}">
      <dgm:prSet/>
      <dgm:spPr/>
      <dgm:t>
        <a:bodyPr/>
        <a:lstStyle/>
        <a:p>
          <a:endParaRPr lang="ru-RU"/>
        </a:p>
      </dgm:t>
    </dgm:pt>
    <dgm:pt modelId="{551C5769-3C98-4783-8D77-2BC7089C6C69}" type="sibTrans" cxnId="{C035CADC-B46B-46D3-97EA-D2AEA21E3891}">
      <dgm:prSet/>
      <dgm:spPr/>
      <dgm:t>
        <a:bodyPr/>
        <a:lstStyle/>
        <a:p>
          <a:endParaRPr lang="ru-RU"/>
        </a:p>
      </dgm:t>
    </dgm:pt>
    <dgm:pt modelId="{4AF489F6-8E3B-47F8-9A6E-CA0AF4A669B0}">
      <dgm:prSet/>
      <dgm:spPr/>
      <dgm:t>
        <a:bodyPr/>
        <a:lstStyle/>
        <a:p>
          <a:r>
            <a:rPr lang="ru-RU" dirty="0" smtClean="0"/>
            <a:t>третий</a:t>
          </a:r>
          <a:endParaRPr lang="ru-RU" dirty="0"/>
        </a:p>
      </dgm:t>
    </dgm:pt>
    <dgm:pt modelId="{B7FACD94-BB65-4304-953B-B5B7D5597EA1}" type="parTrans" cxnId="{DAA02D61-ADA7-426E-8018-FEAD56F54678}">
      <dgm:prSet/>
      <dgm:spPr/>
      <dgm:t>
        <a:bodyPr/>
        <a:lstStyle/>
        <a:p>
          <a:endParaRPr lang="ru-RU"/>
        </a:p>
      </dgm:t>
    </dgm:pt>
    <dgm:pt modelId="{F7AB3450-85E0-4A2A-8D6D-C305C87E2684}" type="sibTrans" cxnId="{DAA02D61-ADA7-426E-8018-FEAD56F54678}">
      <dgm:prSet/>
      <dgm:spPr/>
      <dgm:t>
        <a:bodyPr/>
        <a:lstStyle/>
        <a:p>
          <a:endParaRPr lang="ru-RU"/>
        </a:p>
      </dgm:t>
    </dgm:pt>
    <dgm:pt modelId="{508DDCEC-9869-445F-AAEE-045C931F2D9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 коммуникативных навыков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01B03D0-9142-4E24-A328-310BA3D9446D}" type="parTrans" cxnId="{28D24497-FA2C-47CF-B96A-66C52901F64C}">
      <dgm:prSet/>
      <dgm:spPr/>
      <dgm:t>
        <a:bodyPr/>
        <a:lstStyle/>
        <a:p>
          <a:endParaRPr lang="ru-RU"/>
        </a:p>
      </dgm:t>
    </dgm:pt>
    <dgm:pt modelId="{49FA7A40-F846-4355-90DA-7097EFDCC36E}" type="sibTrans" cxnId="{28D24497-FA2C-47CF-B96A-66C52901F64C}">
      <dgm:prSet/>
      <dgm:spPr/>
      <dgm:t>
        <a:bodyPr/>
        <a:lstStyle/>
        <a:p>
          <a:endParaRPr lang="ru-RU"/>
        </a:p>
      </dgm:t>
    </dgm:pt>
    <dgm:pt modelId="{55A2941A-180B-4B72-BBFD-01282FD6FC61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 толерантности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75E8CB9-A44F-46BA-91C6-DF995741CB9C}" type="parTrans" cxnId="{244B178D-0EBE-4669-8620-3295E3CBFFA1}">
      <dgm:prSet/>
      <dgm:spPr/>
      <dgm:t>
        <a:bodyPr/>
        <a:lstStyle/>
        <a:p>
          <a:endParaRPr lang="ru-RU"/>
        </a:p>
      </dgm:t>
    </dgm:pt>
    <dgm:pt modelId="{B91F302D-BE7D-4755-ACD3-BDDB2EE926F9}" type="sibTrans" cxnId="{244B178D-0EBE-4669-8620-3295E3CBFFA1}">
      <dgm:prSet/>
      <dgm:spPr/>
      <dgm:t>
        <a:bodyPr/>
        <a:lstStyle/>
        <a:p>
          <a:endParaRPr lang="ru-RU"/>
        </a:p>
      </dgm:t>
    </dgm:pt>
    <dgm:pt modelId="{905181DE-A6C1-4699-8958-6ADDB7B7907C}">
      <dgm:prSet/>
      <dgm:spPr/>
      <dgm:t>
        <a:bodyPr/>
        <a:lstStyle/>
        <a:p>
          <a:r>
            <a:rPr lang="ru-RU" dirty="0" smtClean="0"/>
            <a:t>четвертый</a:t>
          </a:r>
          <a:endParaRPr lang="ru-RU" dirty="0"/>
        </a:p>
      </dgm:t>
    </dgm:pt>
    <dgm:pt modelId="{A0E37CA6-AFAB-43B8-BCE1-DF3AFB1055B5}" type="parTrans" cxnId="{160CCEB3-239E-47B1-9680-FB662BA6A3FB}">
      <dgm:prSet/>
      <dgm:spPr/>
      <dgm:t>
        <a:bodyPr/>
        <a:lstStyle/>
        <a:p>
          <a:endParaRPr lang="ru-RU"/>
        </a:p>
      </dgm:t>
    </dgm:pt>
    <dgm:pt modelId="{0D17B8D8-5443-40A3-8D8F-2EB293247CD1}" type="sibTrans" cxnId="{160CCEB3-239E-47B1-9680-FB662BA6A3FB}">
      <dgm:prSet/>
      <dgm:spPr/>
      <dgm:t>
        <a:bodyPr/>
        <a:lstStyle/>
        <a:p>
          <a:endParaRPr lang="ru-RU"/>
        </a:p>
      </dgm:t>
    </dgm:pt>
    <dgm:pt modelId="{90A2AE03-D281-4D57-B91E-DC1D592F00D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реализация театрализованной деятельности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FF41E07-B7E9-4B39-8661-E5CBB9DC4EAB}" type="parTrans" cxnId="{26644F31-ED69-4E91-8C54-7A2DD3A3319D}">
      <dgm:prSet/>
      <dgm:spPr/>
      <dgm:t>
        <a:bodyPr/>
        <a:lstStyle/>
        <a:p>
          <a:endParaRPr lang="ru-RU"/>
        </a:p>
      </dgm:t>
    </dgm:pt>
    <dgm:pt modelId="{4FCD973A-2B15-400D-8C38-CAC35C692402}" type="sibTrans" cxnId="{26644F31-ED69-4E91-8C54-7A2DD3A3319D}">
      <dgm:prSet/>
      <dgm:spPr/>
      <dgm:t>
        <a:bodyPr/>
        <a:lstStyle/>
        <a:p>
          <a:endParaRPr lang="ru-RU"/>
        </a:p>
      </dgm:t>
    </dgm:pt>
    <dgm:pt modelId="{094B2455-08B3-4FBC-A197-306C7686F510}" type="pres">
      <dgm:prSet presAssocID="{CAD21116-A388-4B47-A9F3-D9B02DA3E59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C73466-8150-4F55-B53B-3F9A1A58E73C}" type="pres">
      <dgm:prSet presAssocID="{CE2C6EFE-5DB3-492D-A386-4170F63AEA65}" presName="horFlow" presStyleCnt="0"/>
      <dgm:spPr/>
    </dgm:pt>
    <dgm:pt modelId="{1B8E4F37-E9EB-4904-A47C-8328F0529240}" type="pres">
      <dgm:prSet presAssocID="{CE2C6EFE-5DB3-492D-A386-4170F63AEA65}" presName="bigChev" presStyleLbl="node1" presStyleIdx="0" presStyleCnt="5"/>
      <dgm:spPr/>
      <dgm:t>
        <a:bodyPr/>
        <a:lstStyle/>
        <a:p>
          <a:endParaRPr lang="ru-RU"/>
        </a:p>
      </dgm:t>
    </dgm:pt>
    <dgm:pt modelId="{46B064FE-6B6C-46F7-ADD4-B818581996D0}" type="pres">
      <dgm:prSet presAssocID="{C941FBBC-5E66-414F-AB66-880C9287B5A1}" presName="parTrans" presStyleCnt="0"/>
      <dgm:spPr/>
    </dgm:pt>
    <dgm:pt modelId="{7BAF0359-5392-4FA8-B1B2-E396DAFFF6F1}" type="pres">
      <dgm:prSet presAssocID="{E2F15AB0-9DE2-4D30-BF86-903ABA27C0A3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2EEFA-9E4F-49CF-80A7-E6EF3A40C3E6}" type="pres">
      <dgm:prSet presAssocID="{2EEB1C4D-9272-4664-9A97-B2C460C79F58}" presName="sibTrans" presStyleCnt="0"/>
      <dgm:spPr/>
    </dgm:pt>
    <dgm:pt modelId="{699FD3E9-7C96-4E33-9D5A-30277DD11810}" type="pres">
      <dgm:prSet presAssocID="{4B838125-4AD0-4AA5-B2A0-51F435248910}" presName="node" presStyleLbl="alignAccFollowNode1" presStyleIdx="1" presStyleCnt="9" custScaleX="122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1B14D-6814-49A1-978E-574422FF306B}" type="pres">
      <dgm:prSet presAssocID="{CE2C6EFE-5DB3-492D-A386-4170F63AEA65}" presName="vSp" presStyleCnt="0"/>
      <dgm:spPr/>
    </dgm:pt>
    <dgm:pt modelId="{38871AB3-DC9D-425F-A398-726D845B0E13}" type="pres">
      <dgm:prSet presAssocID="{F78E46EA-3F17-4425-8472-C7D3F9A3305B}" presName="horFlow" presStyleCnt="0"/>
      <dgm:spPr/>
    </dgm:pt>
    <dgm:pt modelId="{84D75644-25EF-4D47-9A1F-E0AE993FD6D7}" type="pres">
      <dgm:prSet presAssocID="{F78E46EA-3F17-4425-8472-C7D3F9A3305B}" presName="bigChev" presStyleLbl="node1" presStyleIdx="1" presStyleCnt="5"/>
      <dgm:spPr/>
      <dgm:t>
        <a:bodyPr/>
        <a:lstStyle/>
        <a:p>
          <a:endParaRPr lang="ru-RU"/>
        </a:p>
      </dgm:t>
    </dgm:pt>
    <dgm:pt modelId="{42F8B5FF-150B-411F-B121-355B2E2228D1}" type="pres">
      <dgm:prSet presAssocID="{B29B1292-EC2E-4D5B-B1EC-909C125E196A}" presName="parTrans" presStyleCnt="0"/>
      <dgm:spPr/>
    </dgm:pt>
    <dgm:pt modelId="{8799C35B-8C25-49D8-A3EA-C0EC0993FCA7}" type="pres">
      <dgm:prSet presAssocID="{53CD121B-CE22-49F4-9284-CBDA46552B2C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F7925-A0B8-4E2C-B542-8FE17FA19ECE}" type="pres">
      <dgm:prSet presAssocID="{14062BFF-70C2-4255-8839-DCE0F921B827}" presName="sibTrans" presStyleCnt="0"/>
      <dgm:spPr/>
    </dgm:pt>
    <dgm:pt modelId="{6D1BDEE1-ACC0-4560-B001-9A3AB93AFD25}" type="pres">
      <dgm:prSet presAssocID="{8764AFE8-0FC8-46D0-8807-607DEF5E3B2F}" presName="node" presStyleLbl="alignAccFollowNode1" presStyleIdx="3" presStyleCnt="9" custScaleX="119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8A39A-6D33-4954-AAF4-B33586B5669A}" type="pres">
      <dgm:prSet presAssocID="{F78E46EA-3F17-4425-8472-C7D3F9A3305B}" presName="vSp" presStyleCnt="0"/>
      <dgm:spPr/>
    </dgm:pt>
    <dgm:pt modelId="{65CDBBE4-9840-495A-A124-01C738B67514}" type="pres">
      <dgm:prSet presAssocID="{EAC0D86D-9CF1-432F-9093-136165F4FF0D}" presName="horFlow" presStyleCnt="0"/>
      <dgm:spPr/>
    </dgm:pt>
    <dgm:pt modelId="{BD3291C3-0C9B-4C16-A1F6-3AE90DF85C62}" type="pres">
      <dgm:prSet presAssocID="{EAC0D86D-9CF1-432F-9093-136165F4FF0D}" presName="bigChev" presStyleLbl="node1" presStyleIdx="2" presStyleCnt="5"/>
      <dgm:spPr/>
      <dgm:t>
        <a:bodyPr/>
        <a:lstStyle/>
        <a:p>
          <a:endParaRPr lang="ru-RU"/>
        </a:p>
      </dgm:t>
    </dgm:pt>
    <dgm:pt modelId="{B33F5592-510F-44C5-8548-274A2DC49CE4}" type="pres">
      <dgm:prSet presAssocID="{940F657A-ACFB-482F-BBF8-1D42C165834F}" presName="parTrans" presStyleCnt="0"/>
      <dgm:spPr/>
    </dgm:pt>
    <dgm:pt modelId="{5137A374-0E8D-4DCB-B315-85051C6E9049}" type="pres">
      <dgm:prSet presAssocID="{1D0056F6-F9A9-4D88-8946-6A5DED17C799}" presName="node" presStyleLbl="alignAccFollowNode1" presStyleIdx="4" presStyleCnt="9" custScaleX="110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2E725-06A8-4330-83E0-467E185D4C8E}" type="pres">
      <dgm:prSet presAssocID="{6EE3004A-8003-44D3-922A-F1AD70CE7C92}" presName="sibTrans" presStyleCnt="0"/>
      <dgm:spPr/>
    </dgm:pt>
    <dgm:pt modelId="{96941945-DE14-4369-8BB6-9D46B444816D}" type="pres">
      <dgm:prSet presAssocID="{D911EF49-275A-4726-91B0-BA56C414771D}" presName="node" presStyleLbl="alignAccFollowNode1" presStyleIdx="5" presStyleCnt="9" custScaleX="11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81D5E-D765-4CDE-B149-B849CE9E8C55}" type="pres">
      <dgm:prSet presAssocID="{EAC0D86D-9CF1-432F-9093-136165F4FF0D}" presName="vSp" presStyleCnt="0"/>
      <dgm:spPr/>
    </dgm:pt>
    <dgm:pt modelId="{37066F02-C8B7-468F-A12D-846F53B896B3}" type="pres">
      <dgm:prSet presAssocID="{4AF489F6-8E3B-47F8-9A6E-CA0AF4A669B0}" presName="horFlow" presStyleCnt="0"/>
      <dgm:spPr/>
    </dgm:pt>
    <dgm:pt modelId="{6A0E0913-6760-4198-9FB6-C0BA99D1243F}" type="pres">
      <dgm:prSet presAssocID="{4AF489F6-8E3B-47F8-9A6E-CA0AF4A669B0}" presName="bigChev" presStyleLbl="node1" presStyleIdx="3" presStyleCnt="5"/>
      <dgm:spPr/>
      <dgm:t>
        <a:bodyPr/>
        <a:lstStyle/>
        <a:p>
          <a:endParaRPr lang="ru-RU"/>
        </a:p>
      </dgm:t>
    </dgm:pt>
    <dgm:pt modelId="{F5F03954-7ED4-49B9-94EB-B19E2F66A4C5}" type="pres">
      <dgm:prSet presAssocID="{501B03D0-9142-4E24-A328-310BA3D9446D}" presName="parTrans" presStyleCnt="0"/>
      <dgm:spPr/>
    </dgm:pt>
    <dgm:pt modelId="{D8760C0E-AB67-45FC-9DE1-379F41E3FB69}" type="pres">
      <dgm:prSet presAssocID="{508DDCEC-9869-445F-AAEE-045C931F2D95}" presName="node" presStyleLbl="alignAccFollowNode1" presStyleIdx="6" presStyleCnt="9" custScaleX="13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453A2-8228-413A-AA21-D61BDEC9EA78}" type="pres">
      <dgm:prSet presAssocID="{49FA7A40-F846-4355-90DA-7097EFDCC36E}" presName="sibTrans" presStyleCnt="0"/>
      <dgm:spPr/>
    </dgm:pt>
    <dgm:pt modelId="{54A4AE3A-8E4A-4AB9-8B95-28CE8F289A48}" type="pres">
      <dgm:prSet presAssocID="{55A2941A-180B-4B72-BBFD-01282FD6FC61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A93BF-F7A2-4AA0-817E-81D5B074DDD4}" type="pres">
      <dgm:prSet presAssocID="{4AF489F6-8E3B-47F8-9A6E-CA0AF4A669B0}" presName="vSp" presStyleCnt="0"/>
      <dgm:spPr/>
    </dgm:pt>
    <dgm:pt modelId="{5394A5E2-F3E2-4459-A8EE-FC23BE71B377}" type="pres">
      <dgm:prSet presAssocID="{905181DE-A6C1-4699-8958-6ADDB7B7907C}" presName="horFlow" presStyleCnt="0"/>
      <dgm:spPr/>
    </dgm:pt>
    <dgm:pt modelId="{DD3B90E3-C817-4D51-9B41-BCB9817D41D1}" type="pres">
      <dgm:prSet presAssocID="{905181DE-A6C1-4699-8958-6ADDB7B7907C}" presName="bigChev" presStyleLbl="node1" presStyleIdx="4" presStyleCnt="5"/>
      <dgm:spPr/>
      <dgm:t>
        <a:bodyPr/>
        <a:lstStyle/>
        <a:p>
          <a:endParaRPr lang="ru-RU"/>
        </a:p>
      </dgm:t>
    </dgm:pt>
    <dgm:pt modelId="{6547A653-7641-478D-A4D2-D0CB1BAAD23E}" type="pres">
      <dgm:prSet presAssocID="{AFF41E07-B7E9-4B39-8661-E5CBB9DC4EAB}" presName="parTrans" presStyleCnt="0"/>
      <dgm:spPr/>
    </dgm:pt>
    <dgm:pt modelId="{9F90C045-F01A-4D80-BE77-70EB36F10C10}" type="pres">
      <dgm:prSet presAssocID="{90A2AE03-D281-4D57-B91E-DC1D592F00D2}" presName="node" presStyleLbl="alignAccFollowNode1" presStyleIdx="8" presStyleCnt="9" custScaleX="186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4B178D-0EBE-4669-8620-3295E3CBFFA1}" srcId="{4AF489F6-8E3B-47F8-9A6E-CA0AF4A669B0}" destId="{55A2941A-180B-4B72-BBFD-01282FD6FC61}" srcOrd="1" destOrd="0" parTransId="{A75E8CB9-A44F-46BA-91C6-DF995741CB9C}" sibTransId="{B91F302D-BE7D-4755-ACD3-BDDB2EE926F9}"/>
    <dgm:cxn modelId="{EF0382E2-FD0C-4027-A289-6593844FF5B4}" type="presOf" srcId="{1D0056F6-F9A9-4D88-8946-6A5DED17C799}" destId="{5137A374-0E8D-4DCB-B315-85051C6E9049}" srcOrd="0" destOrd="0" presId="urn:microsoft.com/office/officeart/2005/8/layout/lProcess3"/>
    <dgm:cxn modelId="{28D24497-FA2C-47CF-B96A-66C52901F64C}" srcId="{4AF489F6-8E3B-47F8-9A6E-CA0AF4A669B0}" destId="{508DDCEC-9869-445F-AAEE-045C931F2D95}" srcOrd="0" destOrd="0" parTransId="{501B03D0-9142-4E24-A328-310BA3D9446D}" sibTransId="{49FA7A40-F846-4355-90DA-7097EFDCC36E}"/>
    <dgm:cxn modelId="{26644F31-ED69-4E91-8C54-7A2DD3A3319D}" srcId="{905181DE-A6C1-4699-8958-6ADDB7B7907C}" destId="{90A2AE03-D281-4D57-B91E-DC1D592F00D2}" srcOrd="0" destOrd="0" parTransId="{AFF41E07-B7E9-4B39-8661-E5CBB9DC4EAB}" sibTransId="{4FCD973A-2B15-400D-8C38-CAC35C692402}"/>
    <dgm:cxn modelId="{5771A221-13ED-4C02-A1A8-09EB0D5811EC}" type="presOf" srcId="{F78E46EA-3F17-4425-8472-C7D3F9A3305B}" destId="{84D75644-25EF-4D47-9A1F-E0AE993FD6D7}" srcOrd="0" destOrd="0" presId="urn:microsoft.com/office/officeart/2005/8/layout/lProcess3"/>
    <dgm:cxn modelId="{E5615E35-20B9-4AE9-8F5E-BCCFD2D63383}" type="presOf" srcId="{E2F15AB0-9DE2-4D30-BF86-903ABA27C0A3}" destId="{7BAF0359-5392-4FA8-B1B2-E396DAFFF6F1}" srcOrd="0" destOrd="0" presId="urn:microsoft.com/office/officeart/2005/8/layout/lProcess3"/>
    <dgm:cxn modelId="{160CCEB3-239E-47B1-9680-FB662BA6A3FB}" srcId="{CAD21116-A388-4B47-A9F3-D9B02DA3E595}" destId="{905181DE-A6C1-4699-8958-6ADDB7B7907C}" srcOrd="4" destOrd="0" parTransId="{A0E37CA6-AFAB-43B8-BCE1-DF3AFB1055B5}" sibTransId="{0D17B8D8-5443-40A3-8D8F-2EB293247CD1}"/>
    <dgm:cxn modelId="{B6D4E6B4-2722-4D76-8C92-3AD403F24AC9}" srcId="{F78E46EA-3F17-4425-8472-C7D3F9A3305B}" destId="{8764AFE8-0FC8-46D0-8807-607DEF5E3B2F}" srcOrd="1" destOrd="0" parTransId="{E69735BB-3807-4D5C-BE87-0AAE10713E8B}" sibTransId="{D582D40A-7DFA-4AA1-A34A-91EE2A15DF0D}"/>
    <dgm:cxn modelId="{7CC6423D-DF21-430D-80B0-758BB2C9FD12}" type="presOf" srcId="{D911EF49-275A-4726-91B0-BA56C414771D}" destId="{96941945-DE14-4369-8BB6-9D46B444816D}" srcOrd="0" destOrd="0" presId="urn:microsoft.com/office/officeart/2005/8/layout/lProcess3"/>
    <dgm:cxn modelId="{C035CADC-B46B-46D3-97EA-D2AEA21E3891}" srcId="{EAC0D86D-9CF1-432F-9093-136165F4FF0D}" destId="{D911EF49-275A-4726-91B0-BA56C414771D}" srcOrd="1" destOrd="0" parTransId="{B54A2ADC-8161-4EF5-A8AB-7B94D4A2EAC8}" sibTransId="{551C5769-3C98-4783-8D77-2BC7089C6C69}"/>
    <dgm:cxn modelId="{90FE805E-62AF-4120-A832-A18AEBAB1806}" type="presOf" srcId="{905181DE-A6C1-4699-8958-6ADDB7B7907C}" destId="{DD3B90E3-C817-4D51-9B41-BCB9817D41D1}" srcOrd="0" destOrd="0" presId="urn:microsoft.com/office/officeart/2005/8/layout/lProcess3"/>
    <dgm:cxn modelId="{61673738-36D8-4FBC-A1C1-B944E59B1351}" srcId="{CAD21116-A388-4B47-A9F3-D9B02DA3E595}" destId="{CE2C6EFE-5DB3-492D-A386-4170F63AEA65}" srcOrd="0" destOrd="0" parTransId="{F6A12CB4-E287-4480-A9AB-A72B26DA57DF}" sibTransId="{C6679BEE-C92B-4EBD-8204-506991E07525}"/>
    <dgm:cxn modelId="{2430F3FF-6827-4F15-BE48-8CB9359F96A2}" type="presOf" srcId="{55A2941A-180B-4B72-BBFD-01282FD6FC61}" destId="{54A4AE3A-8E4A-4AB9-8B95-28CE8F289A48}" srcOrd="0" destOrd="0" presId="urn:microsoft.com/office/officeart/2005/8/layout/lProcess3"/>
    <dgm:cxn modelId="{6395FFF7-758C-4F1D-A4E8-3679B6CEF486}" type="presOf" srcId="{53CD121B-CE22-49F4-9284-CBDA46552B2C}" destId="{8799C35B-8C25-49D8-A3EA-C0EC0993FCA7}" srcOrd="0" destOrd="0" presId="urn:microsoft.com/office/officeart/2005/8/layout/lProcess3"/>
    <dgm:cxn modelId="{84FDF09A-49D3-4943-84CF-24F8F35A9EBE}" srcId="{CAD21116-A388-4B47-A9F3-D9B02DA3E595}" destId="{EAC0D86D-9CF1-432F-9093-136165F4FF0D}" srcOrd="2" destOrd="0" parTransId="{8D43550E-5BD5-4645-BA0B-44AA6085E10B}" sibTransId="{EEE6389A-F015-4F65-9F7B-857DCAFA90B4}"/>
    <dgm:cxn modelId="{C9B68F37-73B4-408D-9602-2F7109A020DA}" type="presOf" srcId="{4AF489F6-8E3B-47F8-9A6E-CA0AF4A669B0}" destId="{6A0E0913-6760-4198-9FB6-C0BA99D1243F}" srcOrd="0" destOrd="0" presId="urn:microsoft.com/office/officeart/2005/8/layout/lProcess3"/>
    <dgm:cxn modelId="{08331273-3D77-4970-BAE3-645D6C524CDE}" type="presOf" srcId="{508DDCEC-9869-445F-AAEE-045C931F2D95}" destId="{D8760C0E-AB67-45FC-9DE1-379F41E3FB69}" srcOrd="0" destOrd="0" presId="urn:microsoft.com/office/officeart/2005/8/layout/lProcess3"/>
    <dgm:cxn modelId="{3C6FBA8C-AFD9-419E-B785-6F2C79517DB1}" srcId="{CE2C6EFE-5DB3-492D-A386-4170F63AEA65}" destId="{4B838125-4AD0-4AA5-B2A0-51F435248910}" srcOrd="1" destOrd="0" parTransId="{93AB1FAE-6F99-4FB6-AC17-C193DCBE46C4}" sibTransId="{F054DBF7-AFC0-4306-A8BF-6125E303A7A7}"/>
    <dgm:cxn modelId="{C00A2B8C-2DD5-4D86-8989-8CCAF16483BC}" srcId="{F78E46EA-3F17-4425-8472-C7D3F9A3305B}" destId="{53CD121B-CE22-49F4-9284-CBDA46552B2C}" srcOrd="0" destOrd="0" parTransId="{B29B1292-EC2E-4D5B-B1EC-909C125E196A}" sibTransId="{14062BFF-70C2-4255-8839-DCE0F921B827}"/>
    <dgm:cxn modelId="{0D700238-09D8-4B02-9303-E9356D07EA31}" type="presOf" srcId="{CAD21116-A388-4B47-A9F3-D9B02DA3E595}" destId="{094B2455-08B3-4FBC-A197-306C7686F510}" srcOrd="0" destOrd="0" presId="urn:microsoft.com/office/officeart/2005/8/layout/lProcess3"/>
    <dgm:cxn modelId="{ED81AA33-D332-4DB8-95B6-AF43642D78E9}" type="presOf" srcId="{EAC0D86D-9CF1-432F-9093-136165F4FF0D}" destId="{BD3291C3-0C9B-4C16-A1F6-3AE90DF85C62}" srcOrd="0" destOrd="0" presId="urn:microsoft.com/office/officeart/2005/8/layout/lProcess3"/>
    <dgm:cxn modelId="{DAF1BF2C-44D8-4012-9F1E-85DFED943F65}" type="presOf" srcId="{4B838125-4AD0-4AA5-B2A0-51F435248910}" destId="{699FD3E9-7C96-4E33-9D5A-30277DD11810}" srcOrd="0" destOrd="0" presId="urn:microsoft.com/office/officeart/2005/8/layout/lProcess3"/>
    <dgm:cxn modelId="{50076E9A-94E2-4971-9785-83E62408206F}" type="presOf" srcId="{CE2C6EFE-5DB3-492D-A386-4170F63AEA65}" destId="{1B8E4F37-E9EB-4904-A47C-8328F0529240}" srcOrd="0" destOrd="0" presId="urn:microsoft.com/office/officeart/2005/8/layout/lProcess3"/>
    <dgm:cxn modelId="{851DA0F0-6226-4EA5-B5BB-03C28D757287}" srcId="{EAC0D86D-9CF1-432F-9093-136165F4FF0D}" destId="{1D0056F6-F9A9-4D88-8946-6A5DED17C799}" srcOrd="0" destOrd="0" parTransId="{940F657A-ACFB-482F-BBF8-1D42C165834F}" sibTransId="{6EE3004A-8003-44D3-922A-F1AD70CE7C92}"/>
    <dgm:cxn modelId="{161B38DE-ACAA-40AF-A21F-69F225144FB9}" type="presOf" srcId="{90A2AE03-D281-4D57-B91E-DC1D592F00D2}" destId="{9F90C045-F01A-4D80-BE77-70EB36F10C10}" srcOrd="0" destOrd="0" presId="urn:microsoft.com/office/officeart/2005/8/layout/lProcess3"/>
    <dgm:cxn modelId="{30EEE721-6A16-4F1E-AF32-19B3E77FF720}" type="presOf" srcId="{8764AFE8-0FC8-46D0-8807-607DEF5E3B2F}" destId="{6D1BDEE1-ACC0-4560-B001-9A3AB93AFD25}" srcOrd="0" destOrd="0" presId="urn:microsoft.com/office/officeart/2005/8/layout/lProcess3"/>
    <dgm:cxn modelId="{DAA02D61-ADA7-426E-8018-FEAD56F54678}" srcId="{CAD21116-A388-4B47-A9F3-D9B02DA3E595}" destId="{4AF489F6-8E3B-47F8-9A6E-CA0AF4A669B0}" srcOrd="3" destOrd="0" parTransId="{B7FACD94-BB65-4304-953B-B5B7D5597EA1}" sibTransId="{F7AB3450-85E0-4A2A-8D6D-C305C87E2684}"/>
    <dgm:cxn modelId="{513AED50-708B-48E7-92C9-6E5B967A62D2}" srcId="{CAD21116-A388-4B47-A9F3-D9B02DA3E595}" destId="{F78E46EA-3F17-4425-8472-C7D3F9A3305B}" srcOrd="1" destOrd="0" parTransId="{1A6F122C-4EBE-45B1-9757-BB608C74DFFF}" sibTransId="{8E66A973-D640-468D-9693-95014336B481}"/>
    <dgm:cxn modelId="{6708B886-C025-4B4A-B592-8CC74059A1AA}" srcId="{CE2C6EFE-5DB3-492D-A386-4170F63AEA65}" destId="{E2F15AB0-9DE2-4D30-BF86-903ABA27C0A3}" srcOrd="0" destOrd="0" parTransId="{C941FBBC-5E66-414F-AB66-880C9287B5A1}" sibTransId="{2EEB1C4D-9272-4664-9A97-B2C460C79F58}"/>
    <dgm:cxn modelId="{2BDE7701-6DF1-435E-B40A-8420AD2B2F53}" type="presParOf" srcId="{094B2455-08B3-4FBC-A197-306C7686F510}" destId="{57C73466-8150-4F55-B53B-3F9A1A58E73C}" srcOrd="0" destOrd="0" presId="urn:microsoft.com/office/officeart/2005/8/layout/lProcess3"/>
    <dgm:cxn modelId="{6204DE31-1E6F-4B60-B218-BC703A73D53F}" type="presParOf" srcId="{57C73466-8150-4F55-B53B-3F9A1A58E73C}" destId="{1B8E4F37-E9EB-4904-A47C-8328F0529240}" srcOrd="0" destOrd="0" presId="urn:microsoft.com/office/officeart/2005/8/layout/lProcess3"/>
    <dgm:cxn modelId="{62F7A856-0BD8-4D3A-9C4A-FA90DEE0CCA0}" type="presParOf" srcId="{57C73466-8150-4F55-B53B-3F9A1A58E73C}" destId="{46B064FE-6B6C-46F7-ADD4-B818581996D0}" srcOrd="1" destOrd="0" presId="urn:microsoft.com/office/officeart/2005/8/layout/lProcess3"/>
    <dgm:cxn modelId="{124A3378-1371-43FA-A425-E0320D1FBB06}" type="presParOf" srcId="{57C73466-8150-4F55-B53B-3F9A1A58E73C}" destId="{7BAF0359-5392-4FA8-B1B2-E396DAFFF6F1}" srcOrd="2" destOrd="0" presId="urn:microsoft.com/office/officeart/2005/8/layout/lProcess3"/>
    <dgm:cxn modelId="{54E4990B-0289-4D19-BD7E-9163BF487778}" type="presParOf" srcId="{57C73466-8150-4F55-B53B-3F9A1A58E73C}" destId="{1EE2EEFA-9E4F-49CF-80A7-E6EF3A40C3E6}" srcOrd="3" destOrd="0" presId="urn:microsoft.com/office/officeart/2005/8/layout/lProcess3"/>
    <dgm:cxn modelId="{C256758E-B9D9-4C62-805D-129FFFB9E154}" type="presParOf" srcId="{57C73466-8150-4F55-B53B-3F9A1A58E73C}" destId="{699FD3E9-7C96-4E33-9D5A-30277DD11810}" srcOrd="4" destOrd="0" presId="urn:microsoft.com/office/officeart/2005/8/layout/lProcess3"/>
    <dgm:cxn modelId="{618B4885-E118-42D1-AFE5-4CF8E9161667}" type="presParOf" srcId="{094B2455-08B3-4FBC-A197-306C7686F510}" destId="{C4F1B14D-6814-49A1-978E-574422FF306B}" srcOrd="1" destOrd="0" presId="urn:microsoft.com/office/officeart/2005/8/layout/lProcess3"/>
    <dgm:cxn modelId="{7E7A1A29-E437-4E4C-B106-39E1E28717A9}" type="presParOf" srcId="{094B2455-08B3-4FBC-A197-306C7686F510}" destId="{38871AB3-DC9D-425F-A398-726D845B0E13}" srcOrd="2" destOrd="0" presId="urn:microsoft.com/office/officeart/2005/8/layout/lProcess3"/>
    <dgm:cxn modelId="{F96AF8DD-BDFE-4D48-8010-3307B245412F}" type="presParOf" srcId="{38871AB3-DC9D-425F-A398-726D845B0E13}" destId="{84D75644-25EF-4D47-9A1F-E0AE993FD6D7}" srcOrd="0" destOrd="0" presId="urn:microsoft.com/office/officeart/2005/8/layout/lProcess3"/>
    <dgm:cxn modelId="{7DD370E9-0D93-4B8E-857D-DFC607855FF6}" type="presParOf" srcId="{38871AB3-DC9D-425F-A398-726D845B0E13}" destId="{42F8B5FF-150B-411F-B121-355B2E2228D1}" srcOrd="1" destOrd="0" presId="urn:microsoft.com/office/officeart/2005/8/layout/lProcess3"/>
    <dgm:cxn modelId="{A4D19EED-0AAF-4823-B3E6-0264A4ACE02A}" type="presParOf" srcId="{38871AB3-DC9D-425F-A398-726D845B0E13}" destId="{8799C35B-8C25-49D8-A3EA-C0EC0993FCA7}" srcOrd="2" destOrd="0" presId="urn:microsoft.com/office/officeart/2005/8/layout/lProcess3"/>
    <dgm:cxn modelId="{AFADC151-4353-411F-AFB9-DE2E9FD05E6C}" type="presParOf" srcId="{38871AB3-DC9D-425F-A398-726D845B0E13}" destId="{91AF7925-A0B8-4E2C-B542-8FE17FA19ECE}" srcOrd="3" destOrd="0" presId="urn:microsoft.com/office/officeart/2005/8/layout/lProcess3"/>
    <dgm:cxn modelId="{7F8D44CE-A4DC-4B3F-853B-02872D73AB31}" type="presParOf" srcId="{38871AB3-DC9D-425F-A398-726D845B0E13}" destId="{6D1BDEE1-ACC0-4560-B001-9A3AB93AFD25}" srcOrd="4" destOrd="0" presId="urn:microsoft.com/office/officeart/2005/8/layout/lProcess3"/>
    <dgm:cxn modelId="{3C6F9316-9366-4C19-9BD7-AF45F727063F}" type="presParOf" srcId="{094B2455-08B3-4FBC-A197-306C7686F510}" destId="{5FA8A39A-6D33-4954-AAF4-B33586B5669A}" srcOrd="3" destOrd="0" presId="urn:microsoft.com/office/officeart/2005/8/layout/lProcess3"/>
    <dgm:cxn modelId="{97846DC8-9DD0-4CF2-8405-F3B492AD3A3F}" type="presParOf" srcId="{094B2455-08B3-4FBC-A197-306C7686F510}" destId="{65CDBBE4-9840-495A-A124-01C738B67514}" srcOrd="4" destOrd="0" presId="urn:microsoft.com/office/officeart/2005/8/layout/lProcess3"/>
    <dgm:cxn modelId="{8ED6B196-DCE8-4942-BF23-57A0D2F89D70}" type="presParOf" srcId="{65CDBBE4-9840-495A-A124-01C738B67514}" destId="{BD3291C3-0C9B-4C16-A1F6-3AE90DF85C62}" srcOrd="0" destOrd="0" presId="urn:microsoft.com/office/officeart/2005/8/layout/lProcess3"/>
    <dgm:cxn modelId="{6AA286CB-4575-4C97-BAD8-3AABE4847BAE}" type="presParOf" srcId="{65CDBBE4-9840-495A-A124-01C738B67514}" destId="{B33F5592-510F-44C5-8548-274A2DC49CE4}" srcOrd="1" destOrd="0" presId="urn:microsoft.com/office/officeart/2005/8/layout/lProcess3"/>
    <dgm:cxn modelId="{F23CB285-B4A0-408A-AA3F-9B333AE83118}" type="presParOf" srcId="{65CDBBE4-9840-495A-A124-01C738B67514}" destId="{5137A374-0E8D-4DCB-B315-85051C6E9049}" srcOrd="2" destOrd="0" presId="urn:microsoft.com/office/officeart/2005/8/layout/lProcess3"/>
    <dgm:cxn modelId="{87DA1A36-6936-4548-9A3B-3AFA74A88194}" type="presParOf" srcId="{65CDBBE4-9840-495A-A124-01C738B67514}" destId="{C4F2E725-06A8-4330-83E0-467E185D4C8E}" srcOrd="3" destOrd="0" presId="urn:microsoft.com/office/officeart/2005/8/layout/lProcess3"/>
    <dgm:cxn modelId="{320C8D3B-BA5C-49AF-8F36-C73E837B9A6E}" type="presParOf" srcId="{65CDBBE4-9840-495A-A124-01C738B67514}" destId="{96941945-DE14-4369-8BB6-9D46B444816D}" srcOrd="4" destOrd="0" presId="urn:microsoft.com/office/officeart/2005/8/layout/lProcess3"/>
    <dgm:cxn modelId="{92918007-3A0E-4952-80FC-D729F5EE18AD}" type="presParOf" srcId="{094B2455-08B3-4FBC-A197-306C7686F510}" destId="{20081D5E-D765-4CDE-B149-B849CE9E8C55}" srcOrd="5" destOrd="0" presId="urn:microsoft.com/office/officeart/2005/8/layout/lProcess3"/>
    <dgm:cxn modelId="{71FD1943-C5B1-4E66-B1BB-01ACE40C2A84}" type="presParOf" srcId="{094B2455-08B3-4FBC-A197-306C7686F510}" destId="{37066F02-C8B7-468F-A12D-846F53B896B3}" srcOrd="6" destOrd="0" presId="urn:microsoft.com/office/officeart/2005/8/layout/lProcess3"/>
    <dgm:cxn modelId="{9D26643C-4049-489E-9736-4C592F38B3D5}" type="presParOf" srcId="{37066F02-C8B7-468F-A12D-846F53B896B3}" destId="{6A0E0913-6760-4198-9FB6-C0BA99D1243F}" srcOrd="0" destOrd="0" presId="urn:microsoft.com/office/officeart/2005/8/layout/lProcess3"/>
    <dgm:cxn modelId="{D8FABF45-753C-43CF-8372-E1C868983FBC}" type="presParOf" srcId="{37066F02-C8B7-468F-A12D-846F53B896B3}" destId="{F5F03954-7ED4-49B9-94EB-B19E2F66A4C5}" srcOrd="1" destOrd="0" presId="urn:microsoft.com/office/officeart/2005/8/layout/lProcess3"/>
    <dgm:cxn modelId="{BCCF7A5C-4A0A-48CB-ABD8-7824990CED1D}" type="presParOf" srcId="{37066F02-C8B7-468F-A12D-846F53B896B3}" destId="{D8760C0E-AB67-45FC-9DE1-379F41E3FB69}" srcOrd="2" destOrd="0" presId="urn:microsoft.com/office/officeart/2005/8/layout/lProcess3"/>
    <dgm:cxn modelId="{8007ECEB-B31B-4FFE-BFF0-A88151081333}" type="presParOf" srcId="{37066F02-C8B7-468F-A12D-846F53B896B3}" destId="{410453A2-8228-413A-AA21-D61BDEC9EA78}" srcOrd="3" destOrd="0" presId="urn:microsoft.com/office/officeart/2005/8/layout/lProcess3"/>
    <dgm:cxn modelId="{6FC7B8DF-091D-4294-87C1-6D6E1EEF1D8F}" type="presParOf" srcId="{37066F02-C8B7-468F-A12D-846F53B896B3}" destId="{54A4AE3A-8E4A-4AB9-8B95-28CE8F289A48}" srcOrd="4" destOrd="0" presId="urn:microsoft.com/office/officeart/2005/8/layout/lProcess3"/>
    <dgm:cxn modelId="{8353FB42-350B-4F61-AF0F-806D507F3ECD}" type="presParOf" srcId="{094B2455-08B3-4FBC-A197-306C7686F510}" destId="{D12A93BF-F7A2-4AA0-817E-81D5B074DDD4}" srcOrd="7" destOrd="0" presId="urn:microsoft.com/office/officeart/2005/8/layout/lProcess3"/>
    <dgm:cxn modelId="{EDD378A1-E00F-4DD7-A5BF-B878900ABD18}" type="presParOf" srcId="{094B2455-08B3-4FBC-A197-306C7686F510}" destId="{5394A5E2-F3E2-4459-A8EE-FC23BE71B377}" srcOrd="8" destOrd="0" presId="urn:microsoft.com/office/officeart/2005/8/layout/lProcess3"/>
    <dgm:cxn modelId="{FA92AC55-3BEC-4E18-9D50-EE8E3C49423C}" type="presParOf" srcId="{5394A5E2-F3E2-4459-A8EE-FC23BE71B377}" destId="{DD3B90E3-C817-4D51-9B41-BCB9817D41D1}" srcOrd="0" destOrd="0" presId="urn:microsoft.com/office/officeart/2005/8/layout/lProcess3"/>
    <dgm:cxn modelId="{EC97F520-15FE-47CA-8823-E6165064EBC5}" type="presParOf" srcId="{5394A5E2-F3E2-4459-A8EE-FC23BE71B377}" destId="{6547A653-7641-478D-A4D2-D0CB1BAAD23E}" srcOrd="1" destOrd="0" presId="urn:microsoft.com/office/officeart/2005/8/layout/lProcess3"/>
    <dgm:cxn modelId="{BCD20C98-72C4-4286-9D14-666B0D5A4D82}" type="presParOf" srcId="{5394A5E2-F3E2-4459-A8EE-FC23BE71B377}" destId="{9F90C045-F01A-4D80-BE77-70EB36F10C1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173F0F-81E9-4DB1-9FB0-06D188651EB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D89E69-1718-4B7D-9AD9-282A20A93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790712" cy="9286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МДОАУ центр  развития ребенка - детский сад 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«Аленький цветочек» 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214422"/>
            <a:ext cx="7858180" cy="235745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Совместная театрализованная деятельность детей-мигрантов и их сверстников, как средство социальной адаптации и реализации индивидуальных возможностей</a:t>
            </a:r>
          </a:p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«Театральные подмостки»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857620" y="5929306"/>
            <a:ext cx="278605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г. Пыть-Ях, 2023 г.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09" name="Picture 1" descr="C:\Users\Администратор\Desktop\практика готовая\Педагогический потенциа Югры\Практика 2023 Пед потенциал\1000036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29000"/>
            <a:ext cx="5557601" cy="252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9401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Целевая группа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Администратор\Desktop\практика готовая\IMG-6f48d9f04bbd4a0cd60e7eb8ceb35143-V.jpg"/>
          <p:cNvPicPr>
            <a:picLocks noChangeAspect="1" noChangeArrowheads="1"/>
          </p:cNvPicPr>
          <p:nvPr/>
        </p:nvPicPr>
        <p:blipFill>
          <a:blip r:embed="rId2" cstate="print"/>
          <a:srcRect l="14036" t="37577" r="37542" b="11695"/>
          <a:stretch>
            <a:fillRect/>
          </a:stretch>
        </p:blipFill>
        <p:spPr bwMode="auto">
          <a:xfrm>
            <a:off x="1214414" y="4214818"/>
            <a:ext cx="372780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1" name="Picture 1" descr="C:\Users\Администратор\Desktop\практика готовая\Педагогический потенциа Югры\Практика 2023 Пед потенциал\1000036849.jpg"/>
          <p:cNvPicPr>
            <a:picLocks noChangeAspect="1" noChangeArrowheads="1"/>
          </p:cNvPicPr>
          <p:nvPr/>
        </p:nvPicPr>
        <p:blipFill>
          <a:blip r:embed="rId3"/>
          <a:srcRect t="4808" r="16346" b="7692"/>
          <a:stretch>
            <a:fillRect/>
          </a:stretch>
        </p:blipFill>
        <p:spPr bwMode="auto">
          <a:xfrm>
            <a:off x="5410383" y="3929042"/>
            <a:ext cx="373361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357158" y="1071546"/>
          <a:ext cx="8572560" cy="320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362" name="Picture 2" descr="C:\Users\Администратор\Desktop\практика готовая\Педагогический потенциа Югры\Практика 2023 Пед потенциал\1000036852.jpg"/>
          <p:cNvPicPr>
            <a:picLocks noChangeAspect="1" noChangeArrowheads="1"/>
          </p:cNvPicPr>
          <p:nvPr/>
        </p:nvPicPr>
        <p:blipFill>
          <a:blip r:embed="rId8"/>
          <a:srcRect r="-341" b="21052"/>
          <a:stretch>
            <a:fillRect/>
          </a:stretch>
        </p:blipFill>
        <p:spPr bwMode="auto">
          <a:xfrm>
            <a:off x="3143240" y="2214554"/>
            <a:ext cx="541021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Фото дети\Чтение художественной литературы «Гуси-лебеди», воспитатель Загорулько Т.В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4177145"/>
            <a:ext cx="3657600" cy="268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357158" y="285728"/>
          <a:ext cx="8429652" cy="371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7" name="Picture 1" descr="C:\Users\Администратор\Desktop\практика готовая\Педагогический потенциа Югры\Практика 2023 Пед потенциал\1000036809.jpg"/>
          <p:cNvPicPr>
            <a:picLocks noChangeAspect="1" noChangeArrowheads="1"/>
          </p:cNvPicPr>
          <p:nvPr/>
        </p:nvPicPr>
        <p:blipFill>
          <a:blip r:embed="rId7" cstate="print"/>
          <a:srcRect l="19854" t="12409" r="26933" b="17518"/>
          <a:stretch>
            <a:fillRect/>
          </a:stretch>
        </p:blipFill>
        <p:spPr bwMode="auto">
          <a:xfrm>
            <a:off x="4643438" y="4286256"/>
            <a:ext cx="433984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Педагогические ценности</a:t>
            </a:r>
            <a:endParaRPr lang="ru-RU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148" name="AutoShape 4" descr="blob:https://web.whatsapp.com/28cdb898-c962-482b-ba96-aa65cdc04b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blob:https://web.whatsapp.com/28cdb898-c962-482b-ba96-aa65cdc04b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Администратор\Desktop\Фото дети\WhatsApp Image 2023-08-22 at 14.27.49.jpeg"/>
          <p:cNvPicPr>
            <a:picLocks noChangeAspect="1" noChangeArrowheads="1"/>
          </p:cNvPicPr>
          <p:nvPr/>
        </p:nvPicPr>
        <p:blipFill>
          <a:blip r:embed="rId2" cstate="print"/>
          <a:srcRect t="23013" r="37657" b="26778"/>
          <a:stretch>
            <a:fillRect/>
          </a:stretch>
        </p:blipFill>
        <p:spPr bwMode="auto">
          <a:xfrm>
            <a:off x="285720" y="785794"/>
            <a:ext cx="2486013" cy="266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2285984" y="1285860"/>
          <a:ext cx="6286544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89" name="Picture 1" descr="C:\Users\Администратор\Desktop\практика готовая\Педагогический потенциа Югры\Практика 2023 Пед потенциал\1000036871.jpg"/>
          <p:cNvPicPr>
            <a:picLocks noChangeAspect="1" noChangeArrowheads="1"/>
          </p:cNvPicPr>
          <p:nvPr/>
        </p:nvPicPr>
        <p:blipFill>
          <a:blip r:embed="rId7"/>
          <a:srcRect t="19576" r="9439"/>
          <a:stretch>
            <a:fillRect/>
          </a:stretch>
        </p:blipFill>
        <p:spPr bwMode="auto">
          <a:xfrm>
            <a:off x="357158" y="3643314"/>
            <a:ext cx="4641740" cy="258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14942" y="3643314"/>
            <a:ext cx="39290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20040"/>
            <a:ext cx="8820472" cy="7241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Инновационные технологии, применяемые при реализации практики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«Театральные подмостки»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268760"/>
            <a:ext cx="50846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арт-терапия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пескотерапия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музыкотерапия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сенсомоторные игры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психогимнастика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 </a:t>
            </a:r>
          </a:p>
          <a:p>
            <a:pPr marL="285750" indent="-28575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C:\Users\admin\Desktop\Практика\WhatsApp Image 2021-03-28 at 14.39.56 (2)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02" t="35656" r="6703" b="18296"/>
          <a:stretch/>
        </p:blipFill>
        <p:spPr bwMode="auto">
          <a:xfrm>
            <a:off x="5214942" y="1993900"/>
            <a:ext cx="3913505" cy="486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265" name="Picture 1" descr="C:\Users\Администратор\Desktop\практика готовая\Педагогический потенциа Югры\Практика 2023 Пед потенциал\1000036912.jpg"/>
          <p:cNvPicPr>
            <a:picLocks noChangeAspect="1" noChangeArrowheads="1"/>
          </p:cNvPicPr>
          <p:nvPr/>
        </p:nvPicPr>
        <p:blipFill>
          <a:blip r:embed="rId3" cstate="print"/>
          <a:srcRect t="32638" r="38124"/>
          <a:stretch>
            <a:fillRect/>
          </a:stretch>
        </p:blipFill>
        <p:spPr bwMode="auto">
          <a:xfrm>
            <a:off x="0" y="4000504"/>
            <a:ext cx="5286380" cy="258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001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Предметно-пространственная среда</a:t>
            </a:r>
            <a:endParaRPr lang="ru-RU" sz="3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виды театров: бибабо, настольный,  театр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реквизит для разыгрывания сценок и спектаклей: набор кукол, ширмы для кукольного театра, костюмы, элементы костюмов, маски;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атрибуты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различных игровых позиций: театральный реквизит, декорации, стул режиссёра, сценарии, книги, места для зрителей, касса, билеты, карандаши, краски, клей, виды бумаги, природный материал.</a:t>
            </a:r>
          </a:p>
          <a:p>
            <a:endParaRPr lang="ru-RU" dirty="0"/>
          </a:p>
        </p:txBody>
      </p:sp>
      <p:pic>
        <p:nvPicPr>
          <p:cNvPr id="5122" name="Picture 2" descr="C:\Users\Администратор\Desktop\Фото дети\IMG-20221214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1654" r="1939" b="19333"/>
          <a:stretch>
            <a:fillRect/>
          </a:stretch>
        </p:blipFill>
        <p:spPr bwMode="auto">
          <a:xfrm>
            <a:off x="5071916" y="3786190"/>
            <a:ext cx="385899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дминистратор\Desktop\Фото дети\Сюжетно-ролевая игра Идём в гости, воспитатель Бамматова Г.С. (3).jpg"/>
          <p:cNvPicPr>
            <a:picLocks noChangeAspect="1" noChangeArrowheads="1"/>
          </p:cNvPicPr>
          <p:nvPr/>
        </p:nvPicPr>
        <p:blipFill>
          <a:blip r:embed="rId3" cstate="print"/>
          <a:srcRect r="2174" b="19565"/>
          <a:stretch>
            <a:fillRect/>
          </a:stretch>
        </p:blipFill>
        <p:spPr bwMode="auto">
          <a:xfrm>
            <a:off x="5072066" y="1357298"/>
            <a:ext cx="382286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9286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Этапы работы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857232"/>
          <a:ext cx="7286644" cy="53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15206" y="2643182"/>
            <a:ext cx="1718482" cy="35442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69" name="Picture 1" descr="C:\Users\Администратор\Desktop\Фото дети\WhatsApp Image 2023-08-22 at 14.27.49.jpeg"/>
          <p:cNvPicPr>
            <a:picLocks noChangeAspect="1" noChangeArrowheads="1"/>
          </p:cNvPicPr>
          <p:nvPr/>
        </p:nvPicPr>
        <p:blipFill>
          <a:blip r:embed="rId6" cstate="print"/>
          <a:srcRect l="4152" t="25346" r="38754" b="28590"/>
          <a:stretch>
            <a:fillRect/>
          </a:stretch>
        </p:blipFill>
        <p:spPr bwMode="auto">
          <a:xfrm>
            <a:off x="6554121" y="714356"/>
            <a:ext cx="258987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дминистратор\Desktop\Фото дети\WhatsApp Image 2023-08-22 at 14.27.54.jpeg"/>
          <p:cNvPicPr>
            <a:picLocks noChangeAspect="1" noChangeArrowheads="1"/>
          </p:cNvPicPr>
          <p:nvPr/>
        </p:nvPicPr>
        <p:blipFill>
          <a:blip r:embed="rId7" cstate="print"/>
          <a:srcRect l="13889" t="18750" r="5555"/>
          <a:stretch>
            <a:fillRect/>
          </a:stretch>
        </p:blipFill>
        <p:spPr bwMode="auto">
          <a:xfrm>
            <a:off x="6700462" y="3571876"/>
            <a:ext cx="244353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Контакты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049" name="Picture 1" descr="C:\Users\Администратор\Desktop\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5286412" cy="350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4429132"/>
            <a:ext cx="6858048" cy="135732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МДОАУ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црр-д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«Аленький цветочек»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alenkiicvetoche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Эл. почта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alenkii-ccvetoche@mail.ru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3265</TotalTime>
  <Words>209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МДОАУ центр  развития ребенка - детский сад  «Аленький цветочек»  </vt:lpstr>
      <vt:lpstr>Целевая группа</vt:lpstr>
      <vt:lpstr>Слайд 3</vt:lpstr>
      <vt:lpstr>Педагогические ценности</vt:lpstr>
      <vt:lpstr>Инновационные технологии, применяемые при реализации практики  «Театральные подмостки»</vt:lpstr>
      <vt:lpstr>Предметно-пространственная среда</vt:lpstr>
      <vt:lpstr>Этапы работы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профессиональной деятельности</dc:title>
  <dc:creator>Пользователь Windows</dc:creator>
  <cp:lastModifiedBy>Пользователь Windows</cp:lastModifiedBy>
  <cp:revision>149</cp:revision>
  <dcterms:created xsi:type="dcterms:W3CDTF">2020-09-24T04:11:34Z</dcterms:created>
  <dcterms:modified xsi:type="dcterms:W3CDTF">2023-11-02T10:30:01Z</dcterms:modified>
</cp:coreProperties>
</file>